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8"/>
    <p:restoredTop sz="94679"/>
  </p:normalViewPr>
  <p:slideViewPr>
    <p:cSldViewPr>
      <p:cViewPr>
        <p:scale>
          <a:sx n="89" d="100"/>
          <a:sy n="89" d="100"/>
        </p:scale>
        <p:origin x="114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58F23-8C57-4F46-92AB-76232C5888ED}" type="datetimeFigureOut">
              <a:rPr lang="pl-PL" smtClean="0"/>
              <a:t>2022-09-05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7550-790F-E84E-9778-A259DE568C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84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550-790F-E84E-9778-A259DE568C4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5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1714179"/>
            <a:ext cx="6724251" cy="131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4182"/>
                </a:solidFill>
                <a:latin typeface="DINProPl-Regular"/>
                <a:cs typeface="DINProPl-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s://ubestrefa.pl/oferta/imruq4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1714179"/>
            <a:ext cx="2341245" cy="1315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spc="-1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Jedno ubezpieczenie, </a:t>
            </a:r>
            <a:r>
              <a:rPr b="1" dirty="0">
                <a:latin typeface="Source Sans Pro" panose="020B0503030403020204" pitchFamily="34" charset="0"/>
                <a:ea typeface="Source Sans Pro" panose="020B0503030403020204" pitchFamily="34" charset="0"/>
                <a:cs typeface="DINProPl-Bold"/>
              </a:rPr>
              <a:t>pełna </a:t>
            </a:r>
            <a:r>
              <a:rPr b="1" spc="-10" dirty="0">
                <a:latin typeface="Source Sans Pro" panose="020B0503030403020204" pitchFamily="34" charset="0"/>
                <a:ea typeface="Source Sans Pro" panose="020B0503030403020204" pitchFamily="34" charset="0"/>
                <a:cs typeface="DINProPl-Bold"/>
              </a:rPr>
              <a:t>ochrona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299" y="3277330"/>
            <a:ext cx="656399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NNW</a:t>
            </a:r>
            <a:r>
              <a:rPr sz="1050" spc="3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 </a:t>
            </a:r>
            <a:r>
              <a:rPr sz="105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PZU</a:t>
            </a:r>
            <a:r>
              <a:rPr sz="1050" spc="3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 </a:t>
            </a:r>
            <a:r>
              <a:rPr sz="105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NProPl-Regular"/>
              </a:rPr>
              <a:t>EDUKACJA</a:t>
            </a:r>
            <a:endParaRPr sz="1050" dirty="0">
              <a:latin typeface="Source Sans Pro" panose="020B0503030403020204" pitchFamily="34" charset="0"/>
              <a:ea typeface="Source Sans Pro" panose="020B0503030403020204" pitchFamily="34" charset="0"/>
              <a:cs typeface="DINProPl-Regula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Source Sans Pro" panose="020B0503030403020204" pitchFamily="34" charset="0"/>
              <a:ea typeface="Source Sans Pro" panose="020B0503030403020204" pitchFamily="34" charset="0"/>
              <a:cs typeface="DINProPl-Regular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Nieszczęśliwy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wypadek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może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się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zdarzyć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zawsze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wszędzie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np.: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przedszkolu,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szkole,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na</a:t>
            </a:r>
            <a:r>
              <a:rPr sz="1200" spc="-1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uczelni,</a:t>
            </a:r>
            <a:endParaRPr sz="12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a</a:t>
            </a:r>
            <a:r>
              <a:rPr sz="1200" spc="-2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nawet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domu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czy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na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wakacjach.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Dlatego przygotowaliśmy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ofertę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ubezpieczenia</a:t>
            </a:r>
            <a:r>
              <a:rPr sz="1200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b="1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NNW</a:t>
            </a:r>
            <a:r>
              <a:rPr sz="1200" b="1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PZU</a:t>
            </a:r>
            <a:r>
              <a:rPr sz="1200" b="1" spc="-5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</a:t>
            </a:r>
            <a:r>
              <a:rPr sz="1200" b="1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Edukacja</a:t>
            </a:r>
            <a:r>
              <a:rPr sz="1200" spc="-10" dirty="0">
                <a:solidFill>
                  <a:srgbClr val="004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.</a:t>
            </a:r>
            <a:endParaRPr sz="1200" dirty="0"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7251" y="10264273"/>
            <a:ext cx="13735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58595B"/>
                </a:solidFill>
                <a:latin typeface="DINProPl-Regular"/>
                <a:cs typeface="DINProPl-Regular"/>
              </a:rPr>
              <a:t>MATERIAŁ</a:t>
            </a:r>
            <a:r>
              <a:rPr sz="850" spc="-35" dirty="0">
                <a:solidFill>
                  <a:srgbClr val="58595B"/>
                </a:solidFill>
                <a:latin typeface="DINProPl-Regular"/>
                <a:cs typeface="DINProPl-Regular"/>
              </a:rPr>
              <a:t> </a:t>
            </a:r>
            <a:r>
              <a:rPr sz="850" spc="-10" dirty="0">
                <a:solidFill>
                  <a:srgbClr val="58595B"/>
                </a:solidFill>
                <a:latin typeface="DINProPl-Regular"/>
                <a:cs typeface="DINProPl-Regular"/>
              </a:rPr>
              <a:t>MARKETINGOWY</a:t>
            </a:r>
            <a:endParaRPr sz="850">
              <a:latin typeface="DINProPl-Regular"/>
              <a:cs typeface="DINProPl-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299" y="10164334"/>
            <a:ext cx="1053465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800" b="1" dirty="0">
                <a:solidFill>
                  <a:srgbClr val="58595B"/>
                </a:solidFill>
                <a:latin typeface="Source Sans Pro"/>
                <a:cs typeface="Source Sans Pro"/>
              </a:rPr>
              <a:t>801</a:t>
            </a:r>
            <a:r>
              <a:rPr lang="pl-PL" sz="8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800" b="1" dirty="0">
                <a:solidFill>
                  <a:srgbClr val="58595B"/>
                </a:solidFill>
                <a:latin typeface="Source Sans Pro"/>
                <a:cs typeface="Source Sans Pro"/>
              </a:rPr>
              <a:t>102</a:t>
            </a:r>
            <a:r>
              <a:rPr lang="pl-PL" sz="8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800" b="1" dirty="0">
                <a:solidFill>
                  <a:srgbClr val="58595B"/>
                </a:solidFill>
                <a:latin typeface="Source Sans Pro"/>
                <a:cs typeface="Source Sans Pro"/>
              </a:rPr>
              <a:t>102</a:t>
            </a:r>
            <a:r>
              <a:rPr lang="pl-PL" sz="800" b="1" spc="19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800" b="1" spc="-10" dirty="0" err="1">
                <a:solidFill>
                  <a:srgbClr val="58595B"/>
                </a:solidFill>
                <a:latin typeface="Source Sans Pro"/>
                <a:cs typeface="Source Sans Pro"/>
              </a:rPr>
              <a:t>pzu.pl</a:t>
            </a:r>
            <a:endParaRPr lang="pl-PL" sz="8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 err="1">
                <a:solidFill>
                  <a:srgbClr val="58595B"/>
                </a:solidFill>
                <a:latin typeface="Source Sans Pro"/>
                <a:cs typeface="Source Sans Pro"/>
              </a:rPr>
              <a:t>Opłata</a:t>
            </a:r>
            <a:r>
              <a:rPr sz="600" spc="-3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Source Sans Pro"/>
                <a:cs typeface="Source Sans Pro"/>
              </a:rPr>
              <a:t>zgodna</a:t>
            </a:r>
            <a:r>
              <a:rPr sz="600" spc="-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dirty="0">
                <a:solidFill>
                  <a:srgbClr val="58595B"/>
                </a:solidFill>
                <a:latin typeface="Source Sans Pro"/>
                <a:cs typeface="Source Sans Pro"/>
              </a:rPr>
              <a:t>z</a:t>
            </a:r>
            <a:r>
              <a:rPr sz="600" spc="-3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dirty="0">
                <a:solidFill>
                  <a:srgbClr val="58595B"/>
                </a:solidFill>
                <a:latin typeface="Source Sans Pro"/>
                <a:cs typeface="Source Sans Pro"/>
              </a:rPr>
              <a:t>taryfą</a:t>
            </a:r>
            <a:r>
              <a:rPr sz="600" spc="-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600" spc="-10" dirty="0">
                <a:solidFill>
                  <a:srgbClr val="58595B"/>
                </a:solidFill>
                <a:latin typeface="Source Sans Pro"/>
                <a:cs typeface="Source Sans Pro"/>
              </a:rPr>
              <a:t>operatora</a:t>
            </a:r>
            <a:endParaRPr sz="60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9584490"/>
            <a:ext cx="6660515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Zakładem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ubezpieczeń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jest </a:t>
            </a:r>
            <a:r>
              <a:rPr sz="750" spc="-20" dirty="0">
                <a:solidFill>
                  <a:srgbClr val="58595B"/>
                </a:solidFill>
                <a:latin typeface="Source Sans Pro"/>
                <a:cs typeface="Source Sans Pro"/>
              </a:rPr>
              <a:t>PZU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SA.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Ten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 materiał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nie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jest ofertą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 rozumieniu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art.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66 Kodeksu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cywilnego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i ma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charakter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wyłącznie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informacyjny.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Szczegółowe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informacje</a:t>
            </a:r>
            <a:r>
              <a:rPr sz="75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zakresie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ubezpieczenia,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tym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wyłączeniach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ograniczeniach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odpowiedzialności,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znajdziesz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aktualnych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ogólnych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warunkach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ubezpieczenia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NNW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20" dirty="0">
                <a:solidFill>
                  <a:srgbClr val="58595B"/>
                </a:solidFill>
                <a:latin typeface="Source Sans Pro"/>
                <a:cs typeface="Source Sans Pro"/>
              </a:rPr>
              <a:t>PZU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Edukacja</a:t>
            </a:r>
            <a:r>
              <a:rPr sz="75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dostępnych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pzu.pl,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naszych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oddziałach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lub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u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dirty="0">
                <a:solidFill>
                  <a:srgbClr val="58595B"/>
                </a:solidFill>
                <a:latin typeface="Source Sans Pro"/>
                <a:cs typeface="Source Sans Pro"/>
              </a:rPr>
              <a:t>naszych</a:t>
            </a:r>
            <a:r>
              <a:rPr sz="75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750" spc="-10" dirty="0" err="1">
                <a:solidFill>
                  <a:srgbClr val="58595B"/>
                </a:solidFill>
                <a:latin typeface="Source Sans Pro"/>
                <a:cs typeface="Source Sans Pro"/>
              </a:rPr>
              <a:t>agentów</a:t>
            </a:r>
            <a:r>
              <a:rPr sz="750" spc="-10" dirty="0">
                <a:solidFill>
                  <a:srgbClr val="58595B"/>
                </a:solidFill>
                <a:latin typeface="Source Sans Pro"/>
                <a:cs typeface="Source Sans Pro"/>
              </a:rPr>
              <a:t>.</a:t>
            </a:r>
            <a:endParaRPr sz="750" dirty="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299" y="8372349"/>
            <a:ext cx="2154555" cy="623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Masz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pytania?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 Zachęcam do </a:t>
            </a:r>
            <a:r>
              <a:rPr sz="1000" b="1" spc="-10" dirty="0" err="1">
                <a:solidFill>
                  <a:srgbClr val="004182"/>
                </a:solidFill>
                <a:latin typeface="Source Sans Pro"/>
                <a:cs typeface="Source Sans Pro"/>
              </a:rPr>
              <a:t>kontaktu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.</a:t>
            </a:r>
            <a:endParaRPr lang="pl-PL" sz="1000" b="1" dirty="0">
              <a:latin typeface="Source Sans Pro"/>
              <a:cs typeface="Source Sans Pro"/>
            </a:endParaRPr>
          </a:p>
          <a:p>
            <a:pPr marL="12700">
              <a:spcBef>
                <a:spcPts val="100"/>
              </a:spcBef>
            </a:pPr>
            <a:r>
              <a:rPr lang="pl-PL" sz="1000" b="1" dirty="0">
                <a:solidFill>
                  <a:srgbClr val="4D4D4D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Karolina Lisiewicz</a:t>
            </a:r>
            <a:endParaRPr lang="pl-PL" sz="1000" b="1" spc="500" dirty="0">
              <a:solidFill>
                <a:srgbClr val="58595B"/>
              </a:solidFill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tel.: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531 53 00 53</a:t>
            </a:r>
            <a:endParaRPr sz="9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e-mail: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lang="pl-PL"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Klisiewicz@agentpzu.pl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7299" y="4530843"/>
            <a:ext cx="3163570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Ubezpieczenie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obejmuje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m.in.:</a:t>
            </a:r>
            <a:endParaRPr sz="1000" dirty="0">
              <a:latin typeface="Source Sans Pro"/>
              <a:cs typeface="Source Sans Pro"/>
            </a:endParaRPr>
          </a:p>
          <a:p>
            <a:pPr marL="481965" marR="5080">
              <a:lnSpc>
                <a:spcPct val="101800"/>
              </a:lnSpc>
              <a:spcBef>
                <a:spcPts val="1115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złamania,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zwichnięcia,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porażenie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prądem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lub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piorunem,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oparzenia,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odmrożenia,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wstrząśnienie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lub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podejrzenia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wstrząśnienia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mózgu,</a:t>
            </a:r>
            <a:r>
              <a:rPr sz="900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pogryzienia,</a:t>
            </a:r>
            <a:r>
              <a:rPr sz="900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ukąszenia,</a:t>
            </a:r>
            <a:r>
              <a:rPr sz="900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zatrucia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gazami i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produktami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chemicznymi,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00655" y="5566043"/>
            <a:ext cx="267843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ciężkie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choroby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m.in.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cukrzycę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typu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1,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neuroboreliozę,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wściekliznę,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sepsę,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a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także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wystąpienie</a:t>
            </a:r>
            <a:r>
              <a:rPr sz="900" b="1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pocovidowego</a:t>
            </a:r>
            <a:r>
              <a:rPr sz="900" b="1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zespołu</a:t>
            </a:r>
            <a:r>
              <a:rPr sz="900" b="1" spc="5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PIMS-</a:t>
            </a:r>
            <a:r>
              <a:rPr sz="900" b="1" spc="-25" dirty="0">
                <a:solidFill>
                  <a:srgbClr val="58595B"/>
                </a:solidFill>
                <a:latin typeface="Source Sans Pro"/>
                <a:cs typeface="Source Sans Pro"/>
              </a:rPr>
              <a:t>TS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19470" y="6165144"/>
            <a:ext cx="226187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trwały uszczerbek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 zdrowiu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spowodowany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m.in.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poważnym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uszkodzeniem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ciała,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21342" y="6624543"/>
            <a:ext cx="281749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spc="-25" dirty="0">
                <a:solidFill>
                  <a:srgbClr val="58595B"/>
                </a:solidFill>
                <a:latin typeface="Source Sans Pro"/>
                <a:cs typeface="Source Sans Pro"/>
              </a:rPr>
              <a:t>zwrot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25" dirty="0">
                <a:solidFill>
                  <a:srgbClr val="58595B"/>
                </a:solidFill>
                <a:latin typeface="Source Sans Pro"/>
                <a:cs typeface="Source Sans Pro"/>
              </a:rPr>
              <a:t>kosztów: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30" dirty="0">
                <a:solidFill>
                  <a:srgbClr val="58595B"/>
                </a:solidFill>
                <a:latin typeface="Source Sans Pro"/>
                <a:cs typeface="Source Sans Pro"/>
              </a:rPr>
              <a:t>zakupu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ortez,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szyn,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30" dirty="0">
                <a:solidFill>
                  <a:srgbClr val="58595B"/>
                </a:solidFill>
                <a:latin typeface="Source Sans Pro"/>
                <a:cs typeface="Source Sans Pro"/>
              </a:rPr>
              <a:t>gorsetów,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aparatów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słuchowych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oraz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odbudowy</a:t>
            </a:r>
            <a:r>
              <a:rPr sz="900" spc="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30" dirty="0">
                <a:solidFill>
                  <a:srgbClr val="58595B"/>
                </a:solidFill>
                <a:latin typeface="Source Sans Pro"/>
                <a:cs typeface="Source Sans Pro"/>
              </a:rPr>
              <a:t>stomatologicznej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zębów</a:t>
            </a:r>
            <a:r>
              <a:rPr sz="900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stałych,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24463" y="7083942"/>
            <a:ext cx="259080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usługi</a:t>
            </a:r>
            <a:r>
              <a:rPr sz="900" b="1" spc="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assistance:</a:t>
            </a:r>
            <a:r>
              <a:rPr sz="900" b="1" spc="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pomoc</a:t>
            </a:r>
            <a:r>
              <a:rPr sz="900" spc="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medyczną,</a:t>
            </a:r>
            <a:r>
              <a:rPr sz="900" spc="3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rehabilitacyjną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pielęgniarską,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pomoc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psychologa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(nawet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do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2000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zł),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korepetycje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(nawet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do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1200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zł),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infolinię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medyczną,</a:t>
            </a:r>
            <a:endParaRPr sz="9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10714" y="7683042"/>
            <a:ext cx="2578100" cy="5816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wypadki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komunikacyjne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wodzie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powietrzu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,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a</a:t>
            </a:r>
            <a:r>
              <a:rPr sz="900" spc="-3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także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wypadki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spowodowane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uprawianiem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sportów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(rekreacyjnie,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wyczynowo,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zawodowo)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–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nawet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tych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wysokiego</a:t>
            </a:r>
            <a:r>
              <a:rPr sz="900" spc="-2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ryzyka.</a:t>
            </a:r>
            <a:endParaRPr sz="900">
              <a:latin typeface="Source Sans Pro"/>
              <a:cs typeface="Source Sans Pr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9994" y="4468495"/>
            <a:ext cx="3366135" cy="1761489"/>
            <a:chOff x="359994" y="4468495"/>
            <a:chExt cx="3366135" cy="1761489"/>
          </a:xfrm>
        </p:grpSpPr>
        <p:sp>
          <p:nvSpPr>
            <p:cNvPr id="48" name="object 48"/>
            <p:cNvSpPr/>
            <p:nvPr/>
          </p:nvSpPr>
          <p:spPr>
            <a:xfrm>
              <a:off x="359994" y="4468507"/>
              <a:ext cx="3366135" cy="1761489"/>
            </a:xfrm>
            <a:custGeom>
              <a:avLst/>
              <a:gdLst/>
              <a:ahLst/>
              <a:cxnLst/>
              <a:rect l="l" t="t" r="r" b="b"/>
              <a:pathLst>
                <a:path w="3366135" h="1761489">
                  <a:moveTo>
                    <a:pt x="3365995" y="0"/>
                  </a:moveTo>
                  <a:lnTo>
                    <a:pt x="0" y="0"/>
                  </a:lnTo>
                  <a:lnTo>
                    <a:pt x="0" y="679792"/>
                  </a:lnTo>
                  <a:lnTo>
                    <a:pt x="0" y="815936"/>
                  </a:lnTo>
                  <a:lnTo>
                    <a:pt x="0" y="1761350"/>
                  </a:lnTo>
                  <a:lnTo>
                    <a:pt x="3365995" y="1761350"/>
                  </a:lnTo>
                  <a:lnTo>
                    <a:pt x="3365995" y="679792"/>
                  </a:lnTo>
                  <a:lnTo>
                    <a:pt x="3365995" y="0"/>
                  </a:lnTo>
                  <a:close/>
                </a:path>
              </a:pathLst>
            </a:custGeom>
            <a:solidFill>
              <a:srgbClr val="D9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730" y="5513421"/>
              <a:ext cx="175717" cy="1436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730" y="5864816"/>
              <a:ext cx="175717" cy="143624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59994" y="4468495"/>
            <a:ext cx="3366135" cy="181459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71755" marR="412750">
              <a:lnSpc>
                <a:spcPts val="1100"/>
              </a:lnSpc>
              <a:spcBef>
                <a:spcPts val="710"/>
              </a:spcBef>
            </a:pP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Teraz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łatwo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możesz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ubezpieczyć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dziecko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lub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siebie,</a:t>
            </a:r>
            <a:r>
              <a:rPr sz="1000" b="1" spc="50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jeśli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już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studiujesz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–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aby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to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zrobić,</a:t>
            </a:r>
            <a:r>
              <a:rPr sz="1000" b="1" spc="-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kliknij</a:t>
            </a:r>
            <a:endParaRPr sz="1000" dirty="0">
              <a:latin typeface="Source Sans Pro"/>
              <a:cs typeface="Source Sans Pro"/>
            </a:endParaRPr>
          </a:p>
          <a:p>
            <a:pPr marL="71755" marR="763270">
              <a:lnSpc>
                <a:spcPts val="1100"/>
              </a:lnSpc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w poniższy</a:t>
            </a:r>
            <a:r>
              <a:rPr sz="1000" b="1" spc="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link. Znajdziesz</a:t>
            </a:r>
            <a:r>
              <a:rPr sz="1000" b="1" spc="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w nim</a:t>
            </a:r>
            <a:r>
              <a:rPr sz="1000" b="1" spc="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informacje</a:t>
            </a:r>
            <a:r>
              <a:rPr sz="1000" b="1" spc="50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o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ubezpieczeniu.</a:t>
            </a:r>
            <a:endParaRPr sz="1000" dirty="0">
              <a:latin typeface="Source Sans Pro"/>
              <a:cs typeface="Source Sans Pro"/>
            </a:endParaRPr>
          </a:p>
          <a:p>
            <a:pPr marL="71755">
              <a:lnSpc>
                <a:spcPct val="100000"/>
              </a:lnSpc>
              <a:spcBef>
                <a:spcPts val="830"/>
              </a:spcBef>
            </a:pPr>
            <a:r>
              <a:rPr lang="pl-PL" sz="1200" b="1" spc="-10" dirty="0">
                <a:solidFill>
                  <a:srgbClr val="FF0000"/>
                </a:solidFill>
                <a:latin typeface="Source Sans Pro"/>
                <a:cs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https://ubestrefa.pl/oferta/imruq4</a:t>
            </a:r>
            <a:endParaRPr lang="pl-PL" sz="1200" b="1" spc="-10" dirty="0">
              <a:solidFill>
                <a:srgbClr val="FF0000"/>
              </a:solidFill>
              <a:latin typeface="Source Sans Pro"/>
              <a:cs typeface="Source Sans Pro"/>
            </a:endParaRPr>
          </a:p>
          <a:p>
            <a:pPr marL="71755">
              <a:lnSpc>
                <a:spcPct val="100000"/>
              </a:lnSpc>
              <a:spcBef>
                <a:spcPts val="830"/>
              </a:spcBef>
            </a:pP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Jeśli zdecydujesz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się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ubezpieczenie,</a:t>
            </a:r>
            <a:r>
              <a:rPr sz="900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uzupełnij</a:t>
            </a:r>
            <a:r>
              <a:rPr sz="900" b="1" spc="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20" dirty="0">
                <a:solidFill>
                  <a:srgbClr val="58595B"/>
                </a:solidFill>
                <a:latin typeface="Source Sans Pro"/>
                <a:cs typeface="Source Sans Pro"/>
              </a:rPr>
              <a:t>dane</a:t>
            </a: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formularzu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zgłoszenia.</a:t>
            </a: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  <a:spcBef>
                <a:spcPts val="59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Gdy</a:t>
            </a:r>
            <a:r>
              <a:rPr sz="900" b="1" spc="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opłacisz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składkę,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otrzymasz</a:t>
            </a:r>
            <a:r>
              <a:rPr sz="900" b="1" spc="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certyfikat/polisę</a:t>
            </a:r>
            <a:endParaRPr sz="900" dirty="0">
              <a:latin typeface="Source Sans Pro"/>
              <a:cs typeface="Source Sans Pro"/>
            </a:endParaRPr>
          </a:p>
          <a:p>
            <a:pPr marL="315595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ubezpieczenia.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9299" y="6467843"/>
            <a:ext cx="3276600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NNW</a:t>
            </a: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PZU</a:t>
            </a: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Edukacja</a:t>
            </a:r>
            <a:r>
              <a:rPr sz="1000" b="1" spc="-15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dirty="0">
                <a:solidFill>
                  <a:srgbClr val="004182"/>
                </a:solidFill>
                <a:latin typeface="Source Sans Pro"/>
                <a:cs typeface="Source Sans Pro"/>
              </a:rPr>
              <a:t>to</a:t>
            </a:r>
            <a:r>
              <a:rPr sz="1000" b="1" spc="-20" dirty="0">
                <a:solidFill>
                  <a:srgbClr val="004182"/>
                </a:solidFill>
                <a:latin typeface="Source Sans Pro"/>
                <a:cs typeface="Source Sans Pro"/>
              </a:rPr>
              <a:t> </a:t>
            </a:r>
            <a:r>
              <a:rPr sz="1000" b="1" spc="-10" dirty="0">
                <a:solidFill>
                  <a:srgbClr val="004182"/>
                </a:solidFill>
                <a:latin typeface="Source Sans Pro"/>
                <a:cs typeface="Source Sans Pro"/>
              </a:rPr>
              <a:t>ochrona</a:t>
            </a:r>
            <a:r>
              <a:rPr sz="10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:</a:t>
            </a:r>
            <a:endParaRPr sz="1000" dirty="0">
              <a:latin typeface="Source Sans Pro"/>
              <a:cs typeface="Source Sans Pro"/>
            </a:endParaRPr>
          </a:p>
          <a:p>
            <a:pPr marL="552450" marR="5080">
              <a:lnSpc>
                <a:spcPct val="101800"/>
              </a:lnSpc>
              <a:spcBef>
                <a:spcPts val="1115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bez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względu</a:t>
            </a:r>
            <a:r>
              <a:rPr sz="900" b="1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b="1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miejsce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–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ubezpieczenie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działa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Polsce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i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poza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jej granicami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(z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wyjątkiem usług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assistance,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które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zapewniamy</a:t>
            </a:r>
            <a:r>
              <a:rPr sz="900" spc="-2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terenie</a:t>
            </a:r>
            <a:r>
              <a:rPr sz="900" spc="-1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Polski),</a:t>
            </a:r>
            <a:endParaRPr sz="900" dirty="0">
              <a:latin typeface="Source Sans Pro"/>
              <a:cs typeface="Source Sans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9253" y="7399343"/>
            <a:ext cx="2070735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bez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względu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b="1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b="1" dirty="0">
                <a:solidFill>
                  <a:srgbClr val="58595B"/>
                </a:solidFill>
                <a:latin typeface="Source Sans Pro"/>
                <a:cs typeface="Source Sans Pro"/>
              </a:rPr>
              <a:t>czas</a:t>
            </a:r>
            <a:r>
              <a:rPr sz="900" b="1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–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ochrona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24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 godziny</a:t>
            </a:r>
            <a:r>
              <a:rPr sz="900" spc="500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na</a:t>
            </a:r>
            <a:r>
              <a:rPr sz="900" spc="-5" dirty="0">
                <a:solidFill>
                  <a:srgbClr val="58595B"/>
                </a:solidFill>
                <a:latin typeface="Source Sans Pro"/>
                <a:cs typeface="Source Sans Pro"/>
              </a:rPr>
              <a:t> </a:t>
            </a:r>
            <a:r>
              <a:rPr sz="900" dirty="0">
                <a:solidFill>
                  <a:srgbClr val="58595B"/>
                </a:solidFill>
                <a:latin typeface="Source Sans Pro"/>
                <a:cs typeface="Source Sans Pro"/>
              </a:rPr>
              <a:t>dobę przez cały okres </a:t>
            </a:r>
            <a:r>
              <a:rPr sz="900" spc="-10" dirty="0">
                <a:solidFill>
                  <a:srgbClr val="58595B"/>
                </a:solidFill>
                <a:latin typeface="Source Sans Pro"/>
                <a:cs typeface="Source Sans Pro"/>
              </a:rPr>
              <a:t>ubezpieczenia.</a:t>
            </a:r>
            <a:endParaRPr sz="900">
              <a:latin typeface="Source Sans Pro"/>
              <a:cs typeface="Source Sans Pro"/>
            </a:endParaRPr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id="{489F173E-EC5D-D610-0B3B-33650E650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9648"/>
            <a:ext cx="1741636" cy="1741636"/>
          </a:xfrm>
          <a:prstGeom prst="rect">
            <a:avLst/>
          </a:prstGeom>
        </p:spPr>
      </p:pic>
      <p:grpSp>
        <p:nvGrpSpPr>
          <p:cNvPr id="66" name="Grafika 723">
            <a:extLst>
              <a:ext uri="{FF2B5EF4-FFF2-40B4-BE49-F238E27FC236}">
                <a16:creationId xmlns:a16="http://schemas.microsoft.com/office/drawing/2014/main" id="{B914EDC4-971A-85EA-6068-096479842FA8}"/>
              </a:ext>
            </a:extLst>
          </p:cNvPr>
          <p:cNvGrpSpPr>
            <a:grpSpLocks noChangeAspect="1"/>
          </p:cNvGrpSpPr>
          <p:nvPr/>
        </p:nvGrpSpPr>
        <p:grpSpPr>
          <a:xfrm>
            <a:off x="427447" y="6793922"/>
            <a:ext cx="360000" cy="360000"/>
            <a:chOff x="3796506" y="5713827"/>
            <a:chExt cx="540000" cy="540000"/>
          </a:xfrm>
          <a:solidFill>
            <a:srgbClr val="009EDE"/>
          </a:solidFill>
        </p:grpSpPr>
        <p:sp>
          <p:nvSpPr>
            <p:cNvPr id="67" name="Dowolny kształt: kształt 1398">
              <a:extLst>
                <a:ext uri="{FF2B5EF4-FFF2-40B4-BE49-F238E27FC236}">
                  <a16:creationId xmlns:a16="http://schemas.microsoft.com/office/drawing/2014/main" id="{29289D21-4BA4-E211-2338-6922FB359C5B}"/>
                </a:ext>
              </a:extLst>
            </p:cNvPr>
            <p:cNvSpPr/>
            <p:nvPr/>
          </p:nvSpPr>
          <p:spPr>
            <a:xfrm>
              <a:off x="3816756" y="5717417"/>
              <a:ext cx="196830" cy="278022"/>
            </a:xfrm>
            <a:custGeom>
              <a:avLst/>
              <a:gdLst>
                <a:gd name="connsiteX0" fmla="*/ 98550 w 196830"/>
                <a:gd name="connsiteY0" fmla="*/ 278019 h 278022"/>
                <a:gd name="connsiteX1" fmla="*/ 105030 w 196830"/>
                <a:gd name="connsiteY1" fmla="*/ 274725 h 278022"/>
                <a:gd name="connsiteX2" fmla="*/ 196830 w 196830"/>
                <a:gd name="connsiteY2" fmla="*/ 98415 h 278022"/>
                <a:gd name="connsiteX3" fmla="*/ 98415 w 196830"/>
                <a:gd name="connsiteY3" fmla="*/ 0 h 278022"/>
                <a:gd name="connsiteX4" fmla="*/ 0 w 196830"/>
                <a:gd name="connsiteY4" fmla="*/ 98415 h 278022"/>
                <a:gd name="connsiteX5" fmla="*/ 91800 w 196830"/>
                <a:gd name="connsiteY5" fmla="*/ 274725 h 278022"/>
                <a:gd name="connsiteX6" fmla="*/ 98550 w 196830"/>
                <a:gd name="connsiteY6" fmla="*/ 278019 h 278022"/>
                <a:gd name="connsiteX7" fmla="*/ 98550 w 196830"/>
                <a:gd name="connsiteY7" fmla="*/ 16281 h 278022"/>
                <a:gd name="connsiteX8" fmla="*/ 180522 w 196830"/>
                <a:gd name="connsiteY8" fmla="*/ 98415 h 278022"/>
                <a:gd name="connsiteX9" fmla="*/ 98334 w 196830"/>
                <a:gd name="connsiteY9" fmla="*/ 256149 h 278022"/>
                <a:gd name="connsiteX10" fmla="*/ 16092 w 196830"/>
                <a:gd name="connsiteY10" fmla="*/ 98415 h 278022"/>
                <a:gd name="connsiteX11" fmla="*/ 98549 w 196830"/>
                <a:gd name="connsiteY11" fmla="*/ 16281 h 27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830" h="278022">
                  <a:moveTo>
                    <a:pt x="98550" y="278019"/>
                  </a:moveTo>
                  <a:cubicBezTo>
                    <a:pt x="101109" y="278006"/>
                    <a:pt x="103512" y="276785"/>
                    <a:pt x="105030" y="274725"/>
                  </a:cubicBezTo>
                  <a:cubicBezTo>
                    <a:pt x="108810" y="269649"/>
                    <a:pt x="196830" y="150525"/>
                    <a:pt x="196830" y="98415"/>
                  </a:cubicBezTo>
                  <a:cubicBezTo>
                    <a:pt x="196830" y="44062"/>
                    <a:pt x="152768" y="0"/>
                    <a:pt x="98415" y="0"/>
                  </a:cubicBezTo>
                  <a:cubicBezTo>
                    <a:pt x="44062" y="0"/>
                    <a:pt x="0" y="44062"/>
                    <a:pt x="0" y="98415"/>
                  </a:cubicBezTo>
                  <a:cubicBezTo>
                    <a:pt x="0" y="150363"/>
                    <a:pt x="88128" y="269649"/>
                    <a:pt x="91800" y="274725"/>
                  </a:cubicBezTo>
                  <a:cubicBezTo>
                    <a:pt x="93374" y="276863"/>
                    <a:pt x="95896" y="278094"/>
                    <a:pt x="98550" y="278019"/>
                  </a:cubicBezTo>
                  <a:close/>
                  <a:moveTo>
                    <a:pt x="98550" y="16281"/>
                  </a:moveTo>
                  <a:cubicBezTo>
                    <a:pt x="143811" y="16459"/>
                    <a:pt x="180433" y="53154"/>
                    <a:pt x="180522" y="98415"/>
                  </a:cubicBezTo>
                  <a:cubicBezTo>
                    <a:pt x="180522" y="134055"/>
                    <a:pt x="126144" y="217215"/>
                    <a:pt x="98334" y="256149"/>
                  </a:cubicBezTo>
                  <a:cubicBezTo>
                    <a:pt x="70470" y="217269"/>
                    <a:pt x="16092" y="134055"/>
                    <a:pt x="16092" y="98415"/>
                  </a:cubicBezTo>
                  <a:cubicBezTo>
                    <a:pt x="16181" y="52964"/>
                    <a:pt x="53099" y="16192"/>
                    <a:pt x="98549" y="16281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68" name="Dowolny kształt: kształt 1399">
              <a:extLst>
                <a:ext uri="{FF2B5EF4-FFF2-40B4-BE49-F238E27FC236}">
                  <a16:creationId xmlns:a16="http://schemas.microsoft.com/office/drawing/2014/main" id="{F2E291E0-02A1-A1F1-3E23-ADE5C2502FBE}"/>
                </a:ext>
              </a:extLst>
            </p:cNvPr>
            <p:cNvSpPr/>
            <p:nvPr/>
          </p:nvSpPr>
          <p:spPr>
            <a:xfrm>
              <a:off x="3870864" y="5771607"/>
              <a:ext cx="88451" cy="88451"/>
            </a:xfrm>
            <a:custGeom>
              <a:avLst/>
              <a:gdLst>
                <a:gd name="connsiteX0" fmla="*/ 88452 w 88451"/>
                <a:gd name="connsiteY0" fmla="*/ 44225 h 88451"/>
                <a:gd name="connsiteX1" fmla="*/ 44225 w 88451"/>
                <a:gd name="connsiteY1" fmla="*/ 0 h 88451"/>
                <a:gd name="connsiteX2" fmla="*/ 0 w 88451"/>
                <a:gd name="connsiteY2" fmla="*/ 44227 h 88451"/>
                <a:gd name="connsiteX3" fmla="*/ 44227 w 88451"/>
                <a:gd name="connsiteY3" fmla="*/ 88452 h 88451"/>
                <a:gd name="connsiteX4" fmla="*/ 44442 w 88451"/>
                <a:gd name="connsiteY4" fmla="*/ 88451 h 88451"/>
                <a:gd name="connsiteX5" fmla="*/ 88452 w 88451"/>
                <a:gd name="connsiteY5" fmla="*/ 44225 h 88451"/>
                <a:gd name="connsiteX6" fmla="*/ 16200 w 88451"/>
                <a:gd name="connsiteY6" fmla="*/ 44225 h 88451"/>
                <a:gd name="connsiteX7" fmla="*/ 44227 w 88451"/>
                <a:gd name="connsiteY7" fmla="*/ 16201 h 88451"/>
                <a:gd name="connsiteX8" fmla="*/ 72252 w 88451"/>
                <a:gd name="connsiteY8" fmla="*/ 44227 h 88451"/>
                <a:gd name="connsiteX9" fmla="*/ 44442 w 88451"/>
                <a:gd name="connsiteY9" fmla="*/ 72251 h 88451"/>
                <a:gd name="connsiteX10" fmla="*/ 16201 w 88451"/>
                <a:gd name="connsiteY10" fmla="*/ 44443 h 88451"/>
                <a:gd name="connsiteX11" fmla="*/ 16200 w 88451"/>
                <a:gd name="connsiteY11" fmla="*/ 44225 h 8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451" h="88451">
                  <a:moveTo>
                    <a:pt x="88452" y="44225"/>
                  </a:moveTo>
                  <a:cubicBezTo>
                    <a:pt x="88451" y="19800"/>
                    <a:pt x="68651" y="-1"/>
                    <a:pt x="44225" y="0"/>
                  </a:cubicBezTo>
                  <a:cubicBezTo>
                    <a:pt x="19800" y="1"/>
                    <a:pt x="-1" y="19801"/>
                    <a:pt x="0" y="44227"/>
                  </a:cubicBezTo>
                  <a:cubicBezTo>
                    <a:pt x="1" y="68652"/>
                    <a:pt x="19801" y="88453"/>
                    <a:pt x="44227" y="88452"/>
                  </a:cubicBezTo>
                  <a:cubicBezTo>
                    <a:pt x="44298" y="88452"/>
                    <a:pt x="44370" y="88452"/>
                    <a:pt x="44442" y="88451"/>
                  </a:cubicBezTo>
                  <a:cubicBezTo>
                    <a:pt x="68771" y="88303"/>
                    <a:pt x="88423" y="68555"/>
                    <a:pt x="88452" y="44225"/>
                  </a:cubicBezTo>
                  <a:close/>
                  <a:moveTo>
                    <a:pt x="16200" y="44225"/>
                  </a:moveTo>
                  <a:cubicBezTo>
                    <a:pt x="16201" y="28747"/>
                    <a:pt x="28749" y="16200"/>
                    <a:pt x="44227" y="16201"/>
                  </a:cubicBezTo>
                  <a:cubicBezTo>
                    <a:pt x="59705" y="16201"/>
                    <a:pt x="72253" y="28749"/>
                    <a:pt x="72252" y="44227"/>
                  </a:cubicBezTo>
                  <a:cubicBezTo>
                    <a:pt x="72251" y="59621"/>
                    <a:pt x="59835" y="72133"/>
                    <a:pt x="44442" y="72251"/>
                  </a:cubicBezTo>
                  <a:cubicBezTo>
                    <a:pt x="28964" y="72371"/>
                    <a:pt x="16320" y="59920"/>
                    <a:pt x="16201" y="44443"/>
                  </a:cubicBezTo>
                  <a:cubicBezTo>
                    <a:pt x="16201" y="44370"/>
                    <a:pt x="16200" y="44298"/>
                    <a:pt x="16200" y="44225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69" name="Dowolny kształt: kształt 1400">
              <a:extLst>
                <a:ext uri="{FF2B5EF4-FFF2-40B4-BE49-F238E27FC236}">
                  <a16:creationId xmlns:a16="http://schemas.microsoft.com/office/drawing/2014/main" id="{FF14F04C-24D7-DB08-8C36-1471972A8C94}"/>
                </a:ext>
              </a:extLst>
            </p:cNvPr>
            <p:cNvSpPr/>
            <p:nvPr/>
          </p:nvSpPr>
          <p:spPr>
            <a:xfrm>
              <a:off x="3796391" y="5836400"/>
              <a:ext cx="540072" cy="417406"/>
            </a:xfrm>
            <a:custGeom>
              <a:avLst/>
              <a:gdLst>
                <a:gd name="connsiteX0" fmla="*/ 498751 w 540072"/>
                <a:gd name="connsiteY0" fmla="*/ 3786 h 417406"/>
                <a:gd name="connsiteX1" fmla="*/ 487573 w 540072"/>
                <a:gd name="connsiteY1" fmla="*/ 1248 h 417406"/>
                <a:gd name="connsiteX2" fmla="*/ 485035 w 540072"/>
                <a:gd name="connsiteY2" fmla="*/ 12426 h 417406"/>
                <a:gd name="connsiteX3" fmla="*/ 404945 w 540072"/>
                <a:gd name="connsiteY3" fmla="*/ 362304 h 417406"/>
                <a:gd name="connsiteX4" fmla="*/ 55067 w 540072"/>
                <a:gd name="connsiteY4" fmla="*/ 282215 h 417406"/>
                <a:gd name="connsiteX5" fmla="*/ 33541 w 540072"/>
                <a:gd name="connsiteY5" fmla="*/ 55248 h 417406"/>
                <a:gd name="connsiteX6" fmla="*/ 28368 w 540072"/>
                <a:gd name="connsiteY6" fmla="*/ 45028 h 417406"/>
                <a:gd name="connsiteX7" fmla="*/ 18475 w 540072"/>
                <a:gd name="connsiteY7" fmla="*/ 49362 h 417406"/>
                <a:gd name="connsiteX8" fmla="*/ 172100 w 540072"/>
                <a:gd name="connsiteY8" fmla="*/ 398932 h 417406"/>
                <a:gd name="connsiteX9" fmla="*/ 521670 w 540072"/>
                <a:gd name="connsiteY9" fmla="*/ 245308 h 417406"/>
                <a:gd name="connsiteX10" fmla="*/ 498751 w 540072"/>
                <a:gd name="connsiteY10" fmla="*/ 3786 h 41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0072" h="417406">
                  <a:moveTo>
                    <a:pt x="498751" y="3786"/>
                  </a:moveTo>
                  <a:cubicBezTo>
                    <a:pt x="496365" y="-1"/>
                    <a:pt x="491360" y="-1138"/>
                    <a:pt x="487573" y="1248"/>
                  </a:cubicBezTo>
                  <a:cubicBezTo>
                    <a:pt x="483785" y="3634"/>
                    <a:pt x="482649" y="8639"/>
                    <a:pt x="485035" y="12426"/>
                  </a:cubicBezTo>
                  <a:cubicBezTo>
                    <a:pt x="559533" y="131158"/>
                    <a:pt x="523678" y="287804"/>
                    <a:pt x="404945" y="362304"/>
                  </a:cubicBezTo>
                  <a:cubicBezTo>
                    <a:pt x="286213" y="436807"/>
                    <a:pt x="129567" y="400947"/>
                    <a:pt x="55067" y="282215"/>
                  </a:cubicBezTo>
                  <a:cubicBezTo>
                    <a:pt x="12404" y="214220"/>
                    <a:pt x="4421" y="130051"/>
                    <a:pt x="33541" y="55248"/>
                  </a:cubicBezTo>
                  <a:cubicBezTo>
                    <a:pt x="34935" y="50997"/>
                    <a:pt x="32619" y="46421"/>
                    <a:pt x="28368" y="45028"/>
                  </a:cubicBezTo>
                  <a:cubicBezTo>
                    <a:pt x="24447" y="43742"/>
                    <a:pt x="20187" y="45609"/>
                    <a:pt x="18475" y="49362"/>
                  </a:cubicBezTo>
                  <a:cubicBezTo>
                    <a:pt x="-35634" y="188316"/>
                    <a:pt x="33146" y="344824"/>
                    <a:pt x="172100" y="398932"/>
                  </a:cubicBezTo>
                  <a:cubicBezTo>
                    <a:pt x="311053" y="453039"/>
                    <a:pt x="467562" y="384261"/>
                    <a:pt x="521670" y="245308"/>
                  </a:cubicBezTo>
                  <a:cubicBezTo>
                    <a:pt x="552665" y="165708"/>
                    <a:pt x="544165" y="76135"/>
                    <a:pt x="498751" y="3786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70" name="Dowolny kształt: kształt 1401">
              <a:extLst>
                <a:ext uri="{FF2B5EF4-FFF2-40B4-BE49-F238E27FC236}">
                  <a16:creationId xmlns:a16="http://schemas.microsoft.com/office/drawing/2014/main" id="{F5D08FA8-9AF3-43E4-402E-A46F91BEF35E}"/>
                </a:ext>
              </a:extLst>
            </p:cNvPr>
            <p:cNvSpPr/>
            <p:nvPr/>
          </p:nvSpPr>
          <p:spPr>
            <a:xfrm>
              <a:off x="3920922" y="5713788"/>
              <a:ext cx="346982" cy="462872"/>
            </a:xfrm>
            <a:custGeom>
              <a:avLst/>
              <a:gdLst>
                <a:gd name="connsiteX0" fmla="*/ 86184 w 346982"/>
                <a:gd name="connsiteY0" fmla="*/ 23259 h 462872"/>
                <a:gd name="connsiteX1" fmla="*/ 186246 w 346982"/>
                <a:gd name="connsiteY1" fmla="*/ 19425 h 462872"/>
                <a:gd name="connsiteX2" fmla="*/ 191646 w 346982"/>
                <a:gd name="connsiteY2" fmla="*/ 20343 h 462872"/>
                <a:gd name="connsiteX3" fmla="*/ 113940 w 346982"/>
                <a:gd name="connsiteY3" fmla="*/ 78933 h 462872"/>
                <a:gd name="connsiteX4" fmla="*/ 131922 w 346982"/>
                <a:gd name="connsiteY4" fmla="*/ 109821 h 462872"/>
                <a:gd name="connsiteX5" fmla="*/ 171018 w 346982"/>
                <a:gd name="connsiteY5" fmla="*/ 108363 h 462872"/>
                <a:gd name="connsiteX6" fmla="*/ 171882 w 346982"/>
                <a:gd name="connsiteY6" fmla="*/ 161877 h 462872"/>
                <a:gd name="connsiteX7" fmla="*/ 151470 w 346982"/>
                <a:gd name="connsiteY7" fmla="*/ 165981 h 462872"/>
                <a:gd name="connsiteX8" fmla="*/ 101844 w 346982"/>
                <a:gd name="connsiteY8" fmla="*/ 169167 h 462872"/>
                <a:gd name="connsiteX9" fmla="*/ 91341 w 346982"/>
                <a:gd name="connsiteY9" fmla="*/ 173784 h 462872"/>
                <a:gd name="connsiteX10" fmla="*/ 95958 w 346982"/>
                <a:gd name="connsiteY10" fmla="*/ 184287 h 462872"/>
                <a:gd name="connsiteX11" fmla="*/ 155358 w 346982"/>
                <a:gd name="connsiteY11" fmla="*/ 181749 h 462872"/>
                <a:gd name="connsiteX12" fmla="*/ 179280 w 346982"/>
                <a:gd name="connsiteY12" fmla="*/ 177591 h 462872"/>
                <a:gd name="connsiteX13" fmla="*/ 187272 w 346982"/>
                <a:gd name="connsiteY13" fmla="*/ 170625 h 462872"/>
                <a:gd name="connsiteX14" fmla="*/ 180090 w 346982"/>
                <a:gd name="connsiteY14" fmla="*/ 94377 h 462872"/>
                <a:gd name="connsiteX15" fmla="*/ 164160 w 346982"/>
                <a:gd name="connsiteY15" fmla="*/ 93729 h 462872"/>
                <a:gd name="connsiteX16" fmla="*/ 139914 w 346982"/>
                <a:gd name="connsiteY16" fmla="*/ 95619 h 462872"/>
                <a:gd name="connsiteX17" fmla="*/ 130194 w 346982"/>
                <a:gd name="connsiteY17" fmla="*/ 77367 h 462872"/>
                <a:gd name="connsiteX18" fmla="*/ 223452 w 346982"/>
                <a:gd name="connsiteY18" fmla="*/ 28767 h 462872"/>
                <a:gd name="connsiteX19" fmla="*/ 224532 w 346982"/>
                <a:gd name="connsiteY19" fmla="*/ 28443 h 462872"/>
                <a:gd name="connsiteX20" fmla="*/ 330642 w 346982"/>
                <a:gd name="connsiteY20" fmla="*/ 95943 h 462872"/>
                <a:gd name="connsiteX21" fmla="*/ 280908 w 346982"/>
                <a:gd name="connsiteY21" fmla="*/ 172083 h 462872"/>
                <a:gd name="connsiteX22" fmla="*/ 195156 w 346982"/>
                <a:gd name="connsiteY22" fmla="*/ 195141 h 462872"/>
                <a:gd name="connsiteX23" fmla="*/ 193104 w 346982"/>
                <a:gd name="connsiteY23" fmla="*/ 206319 h 462872"/>
                <a:gd name="connsiteX24" fmla="*/ 201096 w 346982"/>
                <a:gd name="connsiteY24" fmla="*/ 211719 h 462872"/>
                <a:gd name="connsiteX25" fmla="*/ 217296 w 346982"/>
                <a:gd name="connsiteY25" fmla="*/ 251301 h 462872"/>
                <a:gd name="connsiteX26" fmla="*/ 219456 w 346982"/>
                <a:gd name="connsiteY26" fmla="*/ 255081 h 462872"/>
                <a:gd name="connsiteX27" fmla="*/ 256662 w 346982"/>
                <a:gd name="connsiteY27" fmla="*/ 259293 h 462872"/>
                <a:gd name="connsiteX28" fmla="*/ 223830 w 346982"/>
                <a:gd name="connsiteY28" fmla="*/ 315129 h 462872"/>
                <a:gd name="connsiteX29" fmla="*/ 205686 w 346982"/>
                <a:gd name="connsiteY29" fmla="*/ 340725 h 462872"/>
                <a:gd name="connsiteX30" fmla="*/ 216486 w 346982"/>
                <a:gd name="connsiteY30" fmla="*/ 358113 h 462872"/>
                <a:gd name="connsiteX31" fmla="*/ 222480 w 346982"/>
                <a:gd name="connsiteY31" fmla="*/ 364701 h 462872"/>
                <a:gd name="connsiteX32" fmla="*/ 219402 w 346982"/>
                <a:gd name="connsiteY32" fmla="*/ 369237 h 462872"/>
                <a:gd name="connsiteX33" fmla="*/ 188298 w 346982"/>
                <a:gd name="connsiteY33" fmla="*/ 390135 h 462872"/>
                <a:gd name="connsiteX34" fmla="*/ 182898 w 346982"/>
                <a:gd name="connsiteY34" fmla="*/ 397803 h 462872"/>
                <a:gd name="connsiteX35" fmla="*/ 123120 w 346982"/>
                <a:gd name="connsiteY35" fmla="*/ 446781 h 462872"/>
                <a:gd name="connsiteX36" fmla="*/ 96120 w 346982"/>
                <a:gd name="connsiteY36" fmla="*/ 397803 h 462872"/>
                <a:gd name="connsiteX37" fmla="*/ 100980 w 346982"/>
                <a:gd name="connsiteY37" fmla="*/ 384303 h 462872"/>
                <a:gd name="connsiteX38" fmla="*/ 107568 w 346982"/>
                <a:gd name="connsiteY38" fmla="*/ 363567 h 462872"/>
                <a:gd name="connsiteX39" fmla="*/ 84672 w 346982"/>
                <a:gd name="connsiteY39" fmla="*/ 325767 h 462872"/>
                <a:gd name="connsiteX40" fmla="*/ 73386 w 346982"/>
                <a:gd name="connsiteY40" fmla="*/ 295257 h 462872"/>
                <a:gd name="connsiteX41" fmla="*/ 25110 w 346982"/>
                <a:gd name="connsiteY41" fmla="*/ 286185 h 462872"/>
                <a:gd name="connsiteX42" fmla="*/ 8100 w 346982"/>
                <a:gd name="connsiteY42" fmla="*/ 286833 h 462872"/>
                <a:gd name="connsiteX43" fmla="*/ 0 w 346982"/>
                <a:gd name="connsiteY43" fmla="*/ 294933 h 462872"/>
                <a:gd name="connsiteX44" fmla="*/ 8100 w 346982"/>
                <a:gd name="connsiteY44" fmla="*/ 303033 h 462872"/>
                <a:gd name="connsiteX45" fmla="*/ 26028 w 346982"/>
                <a:gd name="connsiteY45" fmla="*/ 302385 h 462872"/>
                <a:gd name="connsiteX46" fmla="*/ 62262 w 346982"/>
                <a:gd name="connsiteY46" fmla="*/ 307083 h 462872"/>
                <a:gd name="connsiteX47" fmla="*/ 68526 w 346982"/>
                <a:gd name="connsiteY47" fmla="*/ 329223 h 462872"/>
                <a:gd name="connsiteX48" fmla="*/ 70578 w 346982"/>
                <a:gd name="connsiteY48" fmla="*/ 334839 h 462872"/>
                <a:gd name="connsiteX49" fmla="*/ 91044 w 346982"/>
                <a:gd name="connsiteY49" fmla="*/ 363405 h 462872"/>
                <a:gd name="connsiteX50" fmla="*/ 86184 w 346982"/>
                <a:gd name="connsiteY50" fmla="*/ 376905 h 462872"/>
                <a:gd name="connsiteX51" fmla="*/ 79596 w 346982"/>
                <a:gd name="connsiteY51" fmla="*/ 397695 h 462872"/>
                <a:gd name="connsiteX52" fmla="*/ 121986 w 346982"/>
                <a:gd name="connsiteY52" fmla="*/ 462873 h 462872"/>
                <a:gd name="connsiteX53" fmla="*/ 198450 w 346982"/>
                <a:gd name="connsiteY53" fmla="*/ 403203 h 462872"/>
                <a:gd name="connsiteX54" fmla="*/ 230526 w 346982"/>
                <a:gd name="connsiteY54" fmla="*/ 380577 h 462872"/>
                <a:gd name="connsiteX55" fmla="*/ 238356 w 346982"/>
                <a:gd name="connsiteY55" fmla="*/ 364053 h 462872"/>
                <a:gd name="connsiteX56" fmla="*/ 226584 w 346982"/>
                <a:gd name="connsiteY56" fmla="*/ 345963 h 462872"/>
                <a:gd name="connsiteX57" fmla="*/ 221562 w 346982"/>
                <a:gd name="connsiteY57" fmla="*/ 341265 h 462872"/>
                <a:gd name="connsiteX58" fmla="*/ 234846 w 346982"/>
                <a:gd name="connsiteY58" fmla="*/ 326415 h 462872"/>
                <a:gd name="connsiteX59" fmla="*/ 264546 w 346982"/>
                <a:gd name="connsiteY59" fmla="*/ 243741 h 462872"/>
                <a:gd name="connsiteX60" fmla="*/ 255204 w 346982"/>
                <a:gd name="connsiteY60" fmla="*/ 242229 h 462872"/>
                <a:gd name="connsiteX61" fmla="*/ 231768 w 346982"/>
                <a:gd name="connsiteY61" fmla="*/ 244875 h 462872"/>
                <a:gd name="connsiteX62" fmla="*/ 212814 w 346982"/>
                <a:gd name="connsiteY62" fmla="*/ 201243 h 462872"/>
                <a:gd name="connsiteX63" fmla="*/ 279720 w 346982"/>
                <a:gd name="connsiteY63" fmla="*/ 188823 h 462872"/>
                <a:gd name="connsiteX64" fmla="*/ 285120 w 346982"/>
                <a:gd name="connsiteY64" fmla="*/ 188229 h 462872"/>
                <a:gd name="connsiteX65" fmla="*/ 346572 w 346982"/>
                <a:gd name="connsiteY65" fmla="*/ 96861 h 462872"/>
                <a:gd name="connsiteX66" fmla="*/ 345870 w 346982"/>
                <a:gd name="connsiteY66" fmla="*/ 90705 h 462872"/>
                <a:gd name="connsiteX67" fmla="*/ 342630 w 346982"/>
                <a:gd name="connsiteY67" fmla="*/ 85845 h 462872"/>
                <a:gd name="connsiteX68" fmla="*/ 188784 w 346982"/>
                <a:gd name="connsiteY68" fmla="*/ 3441 h 462872"/>
                <a:gd name="connsiteX69" fmla="*/ 82404 w 346982"/>
                <a:gd name="connsiteY69" fmla="*/ 7491 h 462872"/>
                <a:gd name="connsiteX70" fmla="*/ 76410 w 346982"/>
                <a:gd name="connsiteY70" fmla="*/ 17265 h 462872"/>
                <a:gd name="connsiteX71" fmla="*/ 86184 w 346982"/>
                <a:gd name="connsiteY71" fmla="*/ 23259 h 46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46982" h="462872">
                  <a:moveTo>
                    <a:pt x="86184" y="23259"/>
                  </a:moveTo>
                  <a:cubicBezTo>
                    <a:pt x="118957" y="15384"/>
                    <a:pt x="152966" y="14081"/>
                    <a:pt x="186246" y="19425"/>
                  </a:cubicBezTo>
                  <a:lnTo>
                    <a:pt x="191646" y="20343"/>
                  </a:lnTo>
                  <a:cubicBezTo>
                    <a:pt x="158166" y="30171"/>
                    <a:pt x="111186" y="49395"/>
                    <a:pt x="113940" y="78933"/>
                  </a:cubicBezTo>
                  <a:cubicBezTo>
                    <a:pt x="114381" y="91591"/>
                    <a:pt x="121132" y="103188"/>
                    <a:pt x="131922" y="109821"/>
                  </a:cubicBezTo>
                  <a:cubicBezTo>
                    <a:pt x="142722" y="115923"/>
                    <a:pt x="156816" y="115221"/>
                    <a:pt x="171018" y="108363"/>
                  </a:cubicBezTo>
                  <a:cubicBezTo>
                    <a:pt x="174420" y="114357"/>
                    <a:pt x="174798" y="137577"/>
                    <a:pt x="171882" y="161877"/>
                  </a:cubicBezTo>
                  <a:cubicBezTo>
                    <a:pt x="165672" y="162687"/>
                    <a:pt x="158706" y="164307"/>
                    <a:pt x="151470" y="165981"/>
                  </a:cubicBezTo>
                  <a:cubicBezTo>
                    <a:pt x="134514" y="169923"/>
                    <a:pt x="115236" y="174405"/>
                    <a:pt x="101844" y="169167"/>
                  </a:cubicBezTo>
                  <a:cubicBezTo>
                    <a:pt x="97669" y="167541"/>
                    <a:pt x="92966" y="169608"/>
                    <a:pt x="91341" y="173784"/>
                  </a:cubicBezTo>
                  <a:cubicBezTo>
                    <a:pt x="89716" y="177959"/>
                    <a:pt x="91783" y="182661"/>
                    <a:pt x="95958" y="184287"/>
                  </a:cubicBezTo>
                  <a:cubicBezTo>
                    <a:pt x="114048" y="191307"/>
                    <a:pt x="135864" y="186231"/>
                    <a:pt x="155358" y="181749"/>
                  </a:cubicBezTo>
                  <a:cubicBezTo>
                    <a:pt x="163179" y="179592"/>
                    <a:pt x="171190" y="178199"/>
                    <a:pt x="179280" y="177591"/>
                  </a:cubicBezTo>
                  <a:cubicBezTo>
                    <a:pt x="183305" y="177577"/>
                    <a:pt x="186709" y="174610"/>
                    <a:pt x="187272" y="170625"/>
                  </a:cubicBezTo>
                  <a:cubicBezTo>
                    <a:pt x="190728" y="146541"/>
                    <a:pt x="194346" y="104637"/>
                    <a:pt x="180090" y="94377"/>
                  </a:cubicBezTo>
                  <a:cubicBezTo>
                    <a:pt x="175369" y="91047"/>
                    <a:pt x="169136" y="90793"/>
                    <a:pt x="164160" y="93729"/>
                  </a:cubicBezTo>
                  <a:cubicBezTo>
                    <a:pt x="156860" y="98247"/>
                    <a:pt x="147826" y="98951"/>
                    <a:pt x="139914" y="95619"/>
                  </a:cubicBezTo>
                  <a:cubicBezTo>
                    <a:pt x="133783" y="91582"/>
                    <a:pt x="130122" y="84707"/>
                    <a:pt x="130194" y="77367"/>
                  </a:cubicBezTo>
                  <a:cubicBezTo>
                    <a:pt x="128358" y="57765"/>
                    <a:pt x="183600" y="37245"/>
                    <a:pt x="223452" y="28767"/>
                  </a:cubicBezTo>
                  <a:lnTo>
                    <a:pt x="224532" y="28443"/>
                  </a:lnTo>
                  <a:cubicBezTo>
                    <a:pt x="264997" y="41701"/>
                    <a:pt x="301483" y="64911"/>
                    <a:pt x="330642" y="95943"/>
                  </a:cubicBezTo>
                  <a:cubicBezTo>
                    <a:pt x="328212" y="106743"/>
                    <a:pt x="315846" y="152805"/>
                    <a:pt x="280908" y="172083"/>
                  </a:cubicBezTo>
                  <a:cubicBezTo>
                    <a:pt x="241434" y="163767"/>
                    <a:pt x="203310" y="185205"/>
                    <a:pt x="195156" y="195141"/>
                  </a:cubicBezTo>
                  <a:cubicBezTo>
                    <a:pt x="192227" y="198084"/>
                    <a:pt x="191412" y="202527"/>
                    <a:pt x="193104" y="206319"/>
                  </a:cubicBezTo>
                  <a:cubicBezTo>
                    <a:pt x="194571" y="209453"/>
                    <a:pt x="197641" y="211527"/>
                    <a:pt x="201096" y="211719"/>
                  </a:cubicBezTo>
                  <a:cubicBezTo>
                    <a:pt x="205200" y="215013"/>
                    <a:pt x="212544" y="233319"/>
                    <a:pt x="217296" y="251301"/>
                  </a:cubicBezTo>
                  <a:cubicBezTo>
                    <a:pt x="217658" y="252734"/>
                    <a:pt x="218405" y="254041"/>
                    <a:pt x="219456" y="255081"/>
                  </a:cubicBezTo>
                  <a:cubicBezTo>
                    <a:pt x="230580" y="266205"/>
                    <a:pt x="247374" y="262533"/>
                    <a:pt x="256662" y="259293"/>
                  </a:cubicBezTo>
                  <a:cubicBezTo>
                    <a:pt x="262710" y="272847"/>
                    <a:pt x="243918" y="294231"/>
                    <a:pt x="223830" y="315129"/>
                  </a:cubicBezTo>
                  <a:cubicBezTo>
                    <a:pt x="211248" y="328197"/>
                    <a:pt x="205686" y="334245"/>
                    <a:pt x="205686" y="340725"/>
                  </a:cubicBezTo>
                  <a:cubicBezTo>
                    <a:pt x="205686" y="348663"/>
                    <a:pt x="211734" y="353901"/>
                    <a:pt x="216486" y="358113"/>
                  </a:cubicBezTo>
                  <a:cubicBezTo>
                    <a:pt x="218592" y="359949"/>
                    <a:pt x="222426" y="363513"/>
                    <a:pt x="222480" y="364701"/>
                  </a:cubicBezTo>
                  <a:cubicBezTo>
                    <a:pt x="222480" y="364701"/>
                    <a:pt x="222480" y="366105"/>
                    <a:pt x="219402" y="369237"/>
                  </a:cubicBezTo>
                  <a:cubicBezTo>
                    <a:pt x="210581" y="378267"/>
                    <a:pt x="199993" y="385382"/>
                    <a:pt x="188298" y="390135"/>
                  </a:cubicBezTo>
                  <a:cubicBezTo>
                    <a:pt x="185051" y="391283"/>
                    <a:pt x="182885" y="394358"/>
                    <a:pt x="182898" y="397803"/>
                  </a:cubicBezTo>
                  <a:cubicBezTo>
                    <a:pt x="182898" y="437979"/>
                    <a:pt x="150498" y="446403"/>
                    <a:pt x="123120" y="446781"/>
                  </a:cubicBezTo>
                  <a:cubicBezTo>
                    <a:pt x="115182" y="442893"/>
                    <a:pt x="96120" y="406713"/>
                    <a:pt x="96120" y="397803"/>
                  </a:cubicBezTo>
                  <a:cubicBezTo>
                    <a:pt x="96799" y="393018"/>
                    <a:pt x="98453" y="388423"/>
                    <a:pt x="100980" y="384303"/>
                  </a:cubicBezTo>
                  <a:cubicBezTo>
                    <a:pt x="104756" y="377995"/>
                    <a:pt x="107011" y="370896"/>
                    <a:pt x="107568" y="363567"/>
                  </a:cubicBezTo>
                  <a:cubicBezTo>
                    <a:pt x="107568" y="351309"/>
                    <a:pt x="92178" y="333759"/>
                    <a:pt x="84672" y="325767"/>
                  </a:cubicBezTo>
                  <a:cubicBezTo>
                    <a:pt x="84186" y="311943"/>
                    <a:pt x="80460" y="301899"/>
                    <a:pt x="73386" y="295257"/>
                  </a:cubicBezTo>
                  <a:cubicBezTo>
                    <a:pt x="61560" y="284079"/>
                    <a:pt x="43848" y="285105"/>
                    <a:pt x="25110" y="286185"/>
                  </a:cubicBezTo>
                  <a:cubicBezTo>
                    <a:pt x="19710" y="286509"/>
                    <a:pt x="13770" y="286833"/>
                    <a:pt x="8100" y="286833"/>
                  </a:cubicBezTo>
                  <a:cubicBezTo>
                    <a:pt x="3627" y="286833"/>
                    <a:pt x="0" y="290459"/>
                    <a:pt x="0" y="294933"/>
                  </a:cubicBezTo>
                  <a:cubicBezTo>
                    <a:pt x="0" y="299406"/>
                    <a:pt x="3627" y="303033"/>
                    <a:pt x="8100" y="303033"/>
                  </a:cubicBezTo>
                  <a:cubicBezTo>
                    <a:pt x="14202" y="303033"/>
                    <a:pt x="20196" y="302709"/>
                    <a:pt x="26028" y="302385"/>
                  </a:cubicBezTo>
                  <a:cubicBezTo>
                    <a:pt x="41202" y="301521"/>
                    <a:pt x="55512" y="300711"/>
                    <a:pt x="62262" y="307083"/>
                  </a:cubicBezTo>
                  <a:cubicBezTo>
                    <a:pt x="66420" y="311025"/>
                    <a:pt x="68526" y="318477"/>
                    <a:pt x="68526" y="329223"/>
                  </a:cubicBezTo>
                  <a:cubicBezTo>
                    <a:pt x="68469" y="331288"/>
                    <a:pt x="69203" y="333297"/>
                    <a:pt x="70578" y="334839"/>
                  </a:cubicBezTo>
                  <a:cubicBezTo>
                    <a:pt x="81378" y="345639"/>
                    <a:pt x="91044" y="359139"/>
                    <a:pt x="91044" y="363405"/>
                  </a:cubicBezTo>
                  <a:cubicBezTo>
                    <a:pt x="90366" y="368190"/>
                    <a:pt x="88712" y="372785"/>
                    <a:pt x="86184" y="376905"/>
                  </a:cubicBezTo>
                  <a:cubicBezTo>
                    <a:pt x="82402" y="383229"/>
                    <a:pt x="80147" y="390347"/>
                    <a:pt x="79596" y="397695"/>
                  </a:cubicBezTo>
                  <a:cubicBezTo>
                    <a:pt x="79596" y="409197"/>
                    <a:pt x="102870" y="462873"/>
                    <a:pt x="121986" y="462873"/>
                  </a:cubicBezTo>
                  <a:cubicBezTo>
                    <a:pt x="168480" y="462873"/>
                    <a:pt x="196020" y="441273"/>
                    <a:pt x="198450" y="403203"/>
                  </a:cubicBezTo>
                  <a:cubicBezTo>
                    <a:pt x="210383" y="397594"/>
                    <a:pt x="221239" y="389936"/>
                    <a:pt x="230526" y="380577"/>
                  </a:cubicBezTo>
                  <a:cubicBezTo>
                    <a:pt x="235378" y="376441"/>
                    <a:pt x="238228" y="370427"/>
                    <a:pt x="238356" y="364053"/>
                  </a:cubicBezTo>
                  <a:cubicBezTo>
                    <a:pt x="238032" y="355791"/>
                    <a:pt x="231984" y="350337"/>
                    <a:pt x="226584" y="345963"/>
                  </a:cubicBezTo>
                  <a:cubicBezTo>
                    <a:pt x="224807" y="344510"/>
                    <a:pt x="223130" y="342941"/>
                    <a:pt x="221562" y="341265"/>
                  </a:cubicBezTo>
                  <a:cubicBezTo>
                    <a:pt x="225667" y="336035"/>
                    <a:pt x="230104" y="331074"/>
                    <a:pt x="234846" y="326415"/>
                  </a:cubicBezTo>
                  <a:cubicBezTo>
                    <a:pt x="255474" y="304815"/>
                    <a:pt x="289926" y="269121"/>
                    <a:pt x="264546" y="243741"/>
                  </a:cubicBezTo>
                  <a:cubicBezTo>
                    <a:pt x="262081" y="241281"/>
                    <a:pt x="258319" y="240672"/>
                    <a:pt x="255204" y="242229"/>
                  </a:cubicBezTo>
                  <a:cubicBezTo>
                    <a:pt x="251748" y="243957"/>
                    <a:pt x="238518" y="248979"/>
                    <a:pt x="231768" y="244875"/>
                  </a:cubicBezTo>
                  <a:cubicBezTo>
                    <a:pt x="226368" y="223275"/>
                    <a:pt x="219780" y="208587"/>
                    <a:pt x="212814" y="201243"/>
                  </a:cubicBezTo>
                  <a:cubicBezTo>
                    <a:pt x="224640" y="193521"/>
                    <a:pt x="252342" y="181965"/>
                    <a:pt x="279720" y="188823"/>
                  </a:cubicBezTo>
                  <a:cubicBezTo>
                    <a:pt x="281534" y="189257"/>
                    <a:pt x="283443" y="189047"/>
                    <a:pt x="285120" y="188229"/>
                  </a:cubicBezTo>
                  <a:cubicBezTo>
                    <a:pt x="333720" y="163875"/>
                    <a:pt x="345654" y="99507"/>
                    <a:pt x="346572" y="96861"/>
                  </a:cubicBezTo>
                  <a:cubicBezTo>
                    <a:pt x="347305" y="94811"/>
                    <a:pt x="347046" y="92537"/>
                    <a:pt x="345870" y="90705"/>
                  </a:cubicBezTo>
                  <a:cubicBezTo>
                    <a:pt x="345054" y="88924"/>
                    <a:pt x="343960" y="87283"/>
                    <a:pt x="342630" y="85845"/>
                  </a:cubicBezTo>
                  <a:cubicBezTo>
                    <a:pt x="301950" y="42017"/>
                    <a:pt x="247809" y="13018"/>
                    <a:pt x="188784" y="3441"/>
                  </a:cubicBezTo>
                  <a:cubicBezTo>
                    <a:pt x="153404" y="-2248"/>
                    <a:pt x="117249" y="-872"/>
                    <a:pt x="82404" y="7491"/>
                  </a:cubicBezTo>
                  <a:cubicBezTo>
                    <a:pt x="78050" y="8534"/>
                    <a:pt x="75366" y="12910"/>
                    <a:pt x="76410" y="17265"/>
                  </a:cubicBezTo>
                  <a:cubicBezTo>
                    <a:pt x="77454" y="21619"/>
                    <a:pt x="81830" y="24302"/>
                    <a:pt x="86184" y="23259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afika 346">
            <a:extLst>
              <a:ext uri="{FF2B5EF4-FFF2-40B4-BE49-F238E27FC236}">
                <a16:creationId xmlns:a16="http://schemas.microsoft.com/office/drawing/2014/main" id="{BEA721AE-A4BE-5A1A-800B-D5DA2AF564E9}"/>
              </a:ext>
            </a:extLst>
          </p:cNvPr>
          <p:cNvGrpSpPr>
            <a:grpSpLocks noChangeAspect="1"/>
          </p:cNvGrpSpPr>
          <p:nvPr/>
        </p:nvGrpSpPr>
        <p:grpSpPr>
          <a:xfrm>
            <a:off x="427370" y="7381657"/>
            <a:ext cx="360000" cy="360000"/>
            <a:chOff x="4479462" y="3605889"/>
            <a:chExt cx="540000" cy="540000"/>
          </a:xfrm>
          <a:solidFill>
            <a:srgbClr val="009EDE"/>
          </a:solidFill>
        </p:grpSpPr>
        <p:sp>
          <p:nvSpPr>
            <p:cNvPr id="75" name="Dowolny kształt: kształt 13543">
              <a:extLst>
                <a:ext uri="{FF2B5EF4-FFF2-40B4-BE49-F238E27FC236}">
                  <a16:creationId xmlns:a16="http://schemas.microsoft.com/office/drawing/2014/main" id="{2EC4411D-16F0-3FC9-B435-91CE49A8F5B5}"/>
                </a:ext>
              </a:extLst>
            </p:cNvPr>
            <p:cNvSpPr/>
            <p:nvPr/>
          </p:nvSpPr>
          <p:spPr>
            <a:xfrm>
              <a:off x="4480664" y="3607077"/>
              <a:ext cx="539931" cy="539999"/>
            </a:xfrm>
            <a:custGeom>
              <a:avLst/>
              <a:gdLst>
                <a:gd name="connsiteX0" fmla="*/ 269985 w 539931"/>
                <a:gd name="connsiteY0" fmla="*/ 540000 h 539999"/>
                <a:gd name="connsiteX1" fmla="*/ 0 w 539931"/>
                <a:gd name="connsiteY1" fmla="*/ 269985 h 539999"/>
                <a:gd name="connsiteX2" fmla="*/ 270015 w 539931"/>
                <a:gd name="connsiteY2" fmla="*/ 0 h 539999"/>
                <a:gd name="connsiteX3" fmla="*/ 533397 w 539931"/>
                <a:gd name="connsiteY3" fmla="*/ 210654 h 539999"/>
                <a:gd name="connsiteX4" fmla="*/ 527268 w 539931"/>
                <a:gd name="connsiteY4" fmla="*/ 220347 h 539999"/>
                <a:gd name="connsiteX5" fmla="*/ 517575 w 539931"/>
                <a:gd name="connsiteY5" fmla="*/ 214218 h 539999"/>
                <a:gd name="connsiteX6" fmla="*/ 214371 w 539931"/>
                <a:gd name="connsiteY6" fmla="*/ 22135 h 539999"/>
                <a:gd name="connsiteX7" fmla="*/ 22287 w 539931"/>
                <a:gd name="connsiteY7" fmla="*/ 325339 h 539999"/>
                <a:gd name="connsiteX8" fmla="*/ 325492 w 539931"/>
                <a:gd name="connsiteY8" fmla="*/ 517422 h 539999"/>
                <a:gd name="connsiteX9" fmla="*/ 523731 w 539931"/>
                <a:gd name="connsiteY9" fmla="*/ 270054 h 539999"/>
                <a:gd name="connsiteX10" fmla="*/ 531831 w 539931"/>
                <a:gd name="connsiteY10" fmla="*/ 261954 h 539999"/>
                <a:gd name="connsiteX11" fmla="*/ 539931 w 539931"/>
                <a:gd name="connsiteY11" fmla="*/ 270054 h 539999"/>
                <a:gd name="connsiteX12" fmla="*/ 269985 w 539931"/>
                <a:gd name="connsiteY12" fmla="*/ 540000 h 5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931" h="539999">
                  <a:moveTo>
                    <a:pt x="269985" y="540000"/>
                  </a:moveTo>
                  <a:cubicBezTo>
                    <a:pt x="120868" y="539992"/>
                    <a:pt x="-8" y="419102"/>
                    <a:pt x="0" y="269985"/>
                  </a:cubicBezTo>
                  <a:cubicBezTo>
                    <a:pt x="8" y="120868"/>
                    <a:pt x="120898" y="-8"/>
                    <a:pt x="270015" y="0"/>
                  </a:cubicBezTo>
                  <a:cubicBezTo>
                    <a:pt x="396261" y="7"/>
                    <a:pt x="505648" y="87496"/>
                    <a:pt x="533397" y="210654"/>
                  </a:cubicBezTo>
                  <a:cubicBezTo>
                    <a:pt x="534381" y="215023"/>
                    <a:pt x="531637" y="219363"/>
                    <a:pt x="527268" y="220347"/>
                  </a:cubicBezTo>
                  <a:cubicBezTo>
                    <a:pt x="522899" y="221331"/>
                    <a:pt x="518559" y="218587"/>
                    <a:pt x="517575" y="214218"/>
                  </a:cubicBezTo>
                  <a:cubicBezTo>
                    <a:pt x="486890" y="77448"/>
                    <a:pt x="351141" y="-8551"/>
                    <a:pt x="214371" y="22135"/>
                  </a:cubicBezTo>
                  <a:cubicBezTo>
                    <a:pt x="77601" y="52820"/>
                    <a:pt x="-8398" y="188569"/>
                    <a:pt x="22287" y="325339"/>
                  </a:cubicBezTo>
                  <a:cubicBezTo>
                    <a:pt x="52973" y="462109"/>
                    <a:pt x="188722" y="548108"/>
                    <a:pt x="325492" y="517422"/>
                  </a:cubicBezTo>
                  <a:cubicBezTo>
                    <a:pt x="441273" y="491446"/>
                    <a:pt x="523602" y="388713"/>
                    <a:pt x="523731" y="270054"/>
                  </a:cubicBezTo>
                  <a:cubicBezTo>
                    <a:pt x="523731" y="265581"/>
                    <a:pt x="527358" y="261954"/>
                    <a:pt x="531831" y="261954"/>
                  </a:cubicBezTo>
                  <a:cubicBezTo>
                    <a:pt x="536305" y="261954"/>
                    <a:pt x="539931" y="265581"/>
                    <a:pt x="539931" y="270054"/>
                  </a:cubicBezTo>
                  <a:cubicBezTo>
                    <a:pt x="539753" y="419067"/>
                    <a:pt x="418998" y="539822"/>
                    <a:pt x="269985" y="54000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13544">
              <a:extLst>
                <a:ext uri="{FF2B5EF4-FFF2-40B4-BE49-F238E27FC236}">
                  <a16:creationId xmlns:a16="http://schemas.microsoft.com/office/drawing/2014/main" id="{5AFD3D61-16E1-A76D-09F4-3700FF2194EF}"/>
                </a:ext>
              </a:extLst>
            </p:cNvPr>
            <p:cNvSpPr/>
            <p:nvPr/>
          </p:nvSpPr>
          <p:spPr>
            <a:xfrm>
              <a:off x="4733478" y="3743589"/>
              <a:ext cx="150499" cy="266868"/>
            </a:xfrm>
            <a:custGeom>
              <a:avLst/>
              <a:gdLst>
                <a:gd name="connsiteX0" fmla="*/ 142398 w 150499"/>
                <a:gd name="connsiteY0" fmla="*/ 266868 h 266868"/>
                <a:gd name="connsiteX1" fmla="*/ 136998 w 150499"/>
                <a:gd name="connsiteY1" fmla="*/ 264708 h 266868"/>
                <a:gd name="connsiteX2" fmla="*/ 2592 w 150499"/>
                <a:gd name="connsiteY2" fmla="*/ 139428 h 266868"/>
                <a:gd name="connsiteX3" fmla="*/ 0 w 150499"/>
                <a:gd name="connsiteY3" fmla="*/ 133488 h 266868"/>
                <a:gd name="connsiteX4" fmla="*/ 0 w 150499"/>
                <a:gd name="connsiteY4" fmla="*/ 8100 h 266868"/>
                <a:gd name="connsiteX5" fmla="*/ 8100 w 150499"/>
                <a:gd name="connsiteY5" fmla="*/ 0 h 266868"/>
                <a:gd name="connsiteX6" fmla="*/ 16200 w 150499"/>
                <a:gd name="connsiteY6" fmla="*/ 8100 h 266868"/>
                <a:gd name="connsiteX7" fmla="*/ 16200 w 150499"/>
                <a:gd name="connsiteY7" fmla="*/ 129978 h 266868"/>
                <a:gd name="connsiteX8" fmla="*/ 147906 w 150499"/>
                <a:gd name="connsiteY8" fmla="*/ 252828 h 266868"/>
                <a:gd name="connsiteX9" fmla="*/ 148341 w 150499"/>
                <a:gd name="connsiteY9" fmla="*/ 264275 h 266868"/>
                <a:gd name="connsiteX10" fmla="*/ 142506 w 150499"/>
                <a:gd name="connsiteY10" fmla="*/ 266868 h 26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99" h="266868">
                  <a:moveTo>
                    <a:pt x="142398" y="266868"/>
                  </a:moveTo>
                  <a:cubicBezTo>
                    <a:pt x="140393" y="266841"/>
                    <a:pt x="138469" y="266072"/>
                    <a:pt x="136998" y="264708"/>
                  </a:cubicBezTo>
                  <a:lnTo>
                    <a:pt x="2592" y="139428"/>
                  </a:lnTo>
                  <a:cubicBezTo>
                    <a:pt x="939" y="137895"/>
                    <a:pt x="0" y="135742"/>
                    <a:pt x="0" y="133488"/>
                  </a:cubicBezTo>
                  <a:lnTo>
                    <a:pt x="0" y="8100"/>
                  </a:lnTo>
                  <a:cubicBezTo>
                    <a:pt x="0" y="3626"/>
                    <a:pt x="3626" y="0"/>
                    <a:pt x="8100" y="0"/>
                  </a:cubicBezTo>
                  <a:cubicBezTo>
                    <a:pt x="12574" y="0"/>
                    <a:pt x="16200" y="3626"/>
                    <a:pt x="16200" y="8100"/>
                  </a:cubicBezTo>
                  <a:lnTo>
                    <a:pt x="16200" y="129978"/>
                  </a:lnTo>
                  <a:lnTo>
                    <a:pt x="147906" y="252828"/>
                  </a:lnTo>
                  <a:cubicBezTo>
                    <a:pt x="151187" y="255869"/>
                    <a:pt x="151381" y="260994"/>
                    <a:pt x="148341" y="264275"/>
                  </a:cubicBezTo>
                  <a:cubicBezTo>
                    <a:pt x="146833" y="265902"/>
                    <a:pt x="144724" y="266839"/>
                    <a:pt x="142506" y="266868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1" name="Grafika 431">
            <a:extLst>
              <a:ext uri="{FF2B5EF4-FFF2-40B4-BE49-F238E27FC236}">
                <a16:creationId xmlns:a16="http://schemas.microsoft.com/office/drawing/2014/main" id="{84C2E8C2-6633-3A6E-7CBE-A10D750EA0A1}"/>
              </a:ext>
            </a:extLst>
          </p:cNvPr>
          <p:cNvGrpSpPr>
            <a:grpSpLocks noChangeAspect="1"/>
          </p:cNvGrpSpPr>
          <p:nvPr/>
        </p:nvGrpSpPr>
        <p:grpSpPr>
          <a:xfrm>
            <a:off x="3839854" y="4881032"/>
            <a:ext cx="360000" cy="360000"/>
            <a:chOff x="9205211" y="4485342"/>
            <a:chExt cx="540000" cy="540000"/>
          </a:xfrm>
          <a:solidFill>
            <a:srgbClr val="009EDE"/>
          </a:solidFill>
        </p:grpSpPr>
        <p:sp>
          <p:nvSpPr>
            <p:cNvPr id="82" name="Dowolny kształt: kształt 1153">
              <a:extLst>
                <a:ext uri="{FF2B5EF4-FFF2-40B4-BE49-F238E27FC236}">
                  <a16:creationId xmlns:a16="http://schemas.microsoft.com/office/drawing/2014/main" id="{DBCCA1C5-5CC0-3B61-D34D-4CBF5898FB35}"/>
                </a:ext>
              </a:extLst>
            </p:cNvPr>
            <p:cNvSpPr/>
            <p:nvPr/>
          </p:nvSpPr>
          <p:spPr>
            <a:xfrm>
              <a:off x="9545059" y="4734405"/>
              <a:ext cx="148095" cy="290990"/>
            </a:xfrm>
            <a:custGeom>
              <a:avLst/>
              <a:gdLst>
                <a:gd name="connsiteX0" fmla="*/ 148096 w 148095"/>
                <a:gd name="connsiteY0" fmla="*/ 101667 h 290990"/>
                <a:gd name="connsiteX1" fmla="*/ 147772 w 148095"/>
                <a:gd name="connsiteY1" fmla="*/ 94863 h 290990"/>
                <a:gd name="connsiteX2" fmla="*/ 147772 w 148095"/>
                <a:gd name="connsiteY2" fmla="*/ 92919 h 290990"/>
                <a:gd name="connsiteX3" fmla="*/ 147178 w 148095"/>
                <a:gd name="connsiteY3" fmla="*/ 89949 h 290990"/>
                <a:gd name="connsiteX4" fmla="*/ 94474 w 148095"/>
                <a:gd name="connsiteY4" fmla="*/ 24285 h 290990"/>
                <a:gd name="connsiteX5" fmla="*/ 93826 w 148095"/>
                <a:gd name="connsiteY5" fmla="*/ 24285 h 290990"/>
                <a:gd name="connsiteX6" fmla="*/ 9316 w 148095"/>
                <a:gd name="connsiteY6" fmla="*/ 93 h 290990"/>
                <a:gd name="connsiteX7" fmla="*/ 92 w 148095"/>
                <a:gd name="connsiteY7" fmla="*/ 6886 h 290990"/>
                <a:gd name="connsiteX8" fmla="*/ 4888 w 148095"/>
                <a:gd name="connsiteY8" fmla="*/ 15537 h 290990"/>
                <a:gd name="connsiteX9" fmla="*/ 89128 w 148095"/>
                <a:gd name="connsiteY9" fmla="*/ 39459 h 290990"/>
                <a:gd name="connsiteX10" fmla="*/ 131626 w 148095"/>
                <a:gd name="connsiteY10" fmla="*/ 95619 h 290990"/>
                <a:gd name="connsiteX11" fmla="*/ 131626 w 148095"/>
                <a:gd name="connsiteY11" fmla="*/ 260211 h 290990"/>
                <a:gd name="connsiteX12" fmla="*/ 117046 w 148095"/>
                <a:gd name="connsiteY12" fmla="*/ 274791 h 290990"/>
                <a:gd name="connsiteX13" fmla="*/ 39340 w 148095"/>
                <a:gd name="connsiteY13" fmla="*/ 274791 h 290990"/>
                <a:gd name="connsiteX14" fmla="*/ 31240 w 148095"/>
                <a:gd name="connsiteY14" fmla="*/ 282891 h 290990"/>
                <a:gd name="connsiteX15" fmla="*/ 39340 w 148095"/>
                <a:gd name="connsiteY15" fmla="*/ 290991 h 290990"/>
                <a:gd name="connsiteX16" fmla="*/ 117046 w 148095"/>
                <a:gd name="connsiteY16" fmla="*/ 290991 h 290990"/>
                <a:gd name="connsiteX17" fmla="*/ 147772 w 148095"/>
                <a:gd name="connsiteY17" fmla="*/ 260265 h 290990"/>
                <a:gd name="connsiteX18" fmla="*/ 147772 w 148095"/>
                <a:gd name="connsiteY18" fmla="*/ 103665 h 290990"/>
                <a:gd name="connsiteX19" fmla="*/ 148096 w 148095"/>
                <a:gd name="connsiteY19" fmla="*/ 101667 h 29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095" h="290990">
                  <a:moveTo>
                    <a:pt x="148096" y="101667"/>
                  </a:moveTo>
                  <a:cubicBezTo>
                    <a:pt x="148096" y="99399"/>
                    <a:pt x="148096" y="97131"/>
                    <a:pt x="147772" y="94863"/>
                  </a:cubicBezTo>
                  <a:lnTo>
                    <a:pt x="147772" y="92919"/>
                  </a:lnTo>
                  <a:cubicBezTo>
                    <a:pt x="147764" y="91900"/>
                    <a:pt x="147562" y="90892"/>
                    <a:pt x="147178" y="89949"/>
                  </a:cubicBezTo>
                  <a:cubicBezTo>
                    <a:pt x="142829" y="60118"/>
                    <a:pt x="122657" y="34985"/>
                    <a:pt x="94474" y="24285"/>
                  </a:cubicBezTo>
                  <a:lnTo>
                    <a:pt x="93826" y="24285"/>
                  </a:lnTo>
                  <a:lnTo>
                    <a:pt x="9316" y="93"/>
                  </a:lnTo>
                  <a:cubicBezTo>
                    <a:pt x="4893" y="-578"/>
                    <a:pt x="764" y="2463"/>
                    <a:pt x="92" y="6886"/>
                  </a:cubicBezTo>
                  <a:cubicBezTo>
                    <a:pt x="-460" y="10524"/>
                    <a:pt x="1510" y="14077"/>
                    <a:pt x="4888" y="15537"/>
                  </a:cubicBezTo>
                  <a:lnTo>
                    <a:pt x="89128" y="39459"/>
                  </a:lnTo>
                  <a:cubicBezTo>
                    <a:pt x="112814" y="48584"/>
                    <a:pt x="129281" y="70345"/>
                    <a:pt x="131626" y="95619"/>
                  </a:cubicBezTo>
                  <a:lnTo>
                    <a:pt x="131626" y="260211"/>
                  </a:lnTo>
                  <a:cubicBezTo>
                    <a:pt x="131626" y="268263"/>
                    <a:pt x="125098" y="274791"/>
                    <a:pt x="117046" y="274791"/>
                  </a:cubicBezTo>
                  <a:lnTo>
                    <a:pt x="39340" y="274791"/>
                  </a:lnTo>
                  <a:cubicBezTo>
                    <a:pt x="34866" y="274791"/>
                    <a:pt x="31240" y="278417"/>
                    <a:pt x="31240" y="282891"/>
                  </a:cubicBezTo>
                  <a:cubicBezTo>
                    <a:pt x="31240" y="287364"/>
                    <a:pt x="34866" y="290991"/>
                    <a:pt x="39340" y="290991"/>
                  </a:cubicBezTo>
                  <a:lnTo>
                    <a:pt x="117046" y="290991"/>
                  </a:lnTo>
                  <a:cubicBezTo>
                    <a:pt x="134003" y="290961"/>
                    <a:pt x="147742" y="277222"/>
                    <a:pt x="147772" y="260265"/>
                  </a:cubicBezTo>
                  <a:lnTo>
                    <a:pt x="147772" y="103665"/>
                  </a:lnTo>
                  <a:cubicBezTo>
                    <a:pt x="147964" y="103015"/>
                    <a:pt x="148073" y="102344"/>
                    <a:pt x="148096" y="101667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1154">
              <a:extLst>
                <a:ext uri="{FF2B5EF4-FFF2-40B4-BE49-F238E27FC236}">
                  <a16:creationId xmlns:a16="http://schemas.microsoft.com/office/drawing/2014/main" id="{A79114D4-9936-3703-2BCF-F937562395E0}"/>
                </a:ext>
              </a:extLst>
            </p:cNvPr>
            <p:cNvSpPr/>
            <p:nvPr/>
          </p:nvSpPr>
          <p:spPr>
            <a:xfrm>
              <a:off x="9368237" y="4485342"/>
              <a:ext cx="217188" cy="251639"/>
            </a:xfrm>
            <a:custGeom>
              <a:avLst/>
              <a:gdLst>
                <a:gd name="connsiteX0" fmla="*/ 108540 w 217188"/>
                <a:gd name="connsiteY0" fmla="*/ 251640 h 251639"/>
                <a:gd name="connsiteX1" fmla="*/ 217188 w 217188"/>
                <a:gd name="connsiteY1" fmla="*/ 113400 h 251639"/>
                <a:gd name="connsiteX2" fmla="*/ 108540 w 217188"/>
                <a:gd name="connsiteY2" fmla="*/ 0 h 251639"/>
                <a:gd name="connsiteX3" fmla="*/ 0 w 217188"/>
                <a:gd name="connsiteY3" fmla="*/ 113400 h 251639"/>
                <a:gd name="connsiteX4" fmla="*/ 108540 w 217188"/>
                <a:gd name="connsiteY4" fmla="*/ 251640 h 251639"/>
                <a:gd name="connsiteX5" fmla="*/ 108540 w 217188"/>
                <a:gd name="connsiteY5" fmla="*/ 16200 h 251639"/>
                <a:gd name="connsiteX6" fmla="*/ 200988 w 217188"/>
                <a:gd name="connsiteY6" fmla="*/ 113400 h 251639"/>
                <a:gd name="connsiteX7" fmla="*/ 108540 w 217188"/>
                <a:gd name="connsiteY7" fmla="*/ 235548 h 251639"/>
                <a:gd name="connsiteX8" fmla="*/ 16146 w 217188"/>
                <a:gd name="connsiteY8" fmla="*/ 113400 h 251639"/>
                <a:gd name="connsiteX9" fmla="*/ 108540 w 217188"/>
                <a:gd name="connsiteY9" fmla="*/ 16200 h 25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188" h="251639">
                  <a:moveTo>
                    <a:pt x="108540" y="251640"/>
                  </a:moveTo>
                  <a:cubicBezTo>
                    <a:pt x="172584" y="251640"/>
                    <a:pt x="217188" y="178740"/>
                    <a:pt x="217188" y="113400"/>
                  </a:cubicBezTo>
                  <a:cubicBezTo>
                    <a:pt x="217188" y="48060"/>
                    <a:pt x="171504" y="0"/>
                    <a:pt x="108540" y="0"/>
                  </a:cubicBezTo>
                  <a:cubicBezTo>
                    <a:pt x="45576" y="0"/>
                    <a:pt x="0" y="47682"/>
                    <a:pt x="0" y="113400"/>
                  </a:cubicBezTo>
                  <a:cubicBezTo>
                    <a:pt x="0" y="179118"/>
                    <a:pt x="44550" y="251640"/>
                    <a:pt x="108540" y="251640"/>
                  </a:cubicBezTo>
                  <a:close/>
                  <a:moveTo>
                    <a:pt x="108540" y="16200"/>
                  </a:moveTo>
                  <a:cubicBezTo>
                    <a:pt x="162972" y="16200"/>
                    <a:pt x="200988" y="56160"/>
                    <a:pt x="200988" y="113400"/>
                  </a:cubicBezTo>
                  <a:cubicBezTo>
                    <a:pt x="200988" y="177336"/>
                    <a:pt x="156924" y="235548"/>
                    <a:pt x="108540" y="235548"/>
                  </a:cubicBezTo>
                  <a:cubicBezTo>
                    <a:pt x="60156" y="235548"/>
                    <a:pt x="16146" y="177282"/>
                    <a:pt x="16146" y="113400"/>
                  </a:cubicBezTo>
                  <a:cubicBezTo>
                    <a:pt x="16146" y="56106"/>
                    <a:pt x="54162" y="16200"/>
                    <a:pt x="108540" y="1620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1155">
              <a:extLst>
                <a:ext uri="{FF2B5EF4-FFF2-40B4-BE49-F238E27FC236}">
                  <a16:creationId xmlns:a16="http://schemas.microsoft.com/office/drawing/2014/main" id="{A4A454EA-27A9-07C2-2F31-895DD961696D}"/>
                </a:ext>
              </a:extLst>
            </p:cNvPr>
            <p:cNvSpPr/>
            <p:nvPr/>
          </p:nvSpPr>
          <p:spPr>
            <a:xfrm>
              <a:off x="9259156" y="4728529"/>
              <a:ext cx="314334" cy="295248"/>
            </a:xfrm>
            <a:custGeom>
              <a:avLst/>
              <a:gdLst>
                <a:gd name="connsiteX0" fmla="*/ 273889 w 314334"/>
                <a:gd name="connsiteY0" fmla="*/ 184816 h 295248"/>
                <a:gd name="connsiteX1" fmla="*/ 268489 w 314334"/>
                <a:gd name="connsiteY1" fmla="*/ 184438 h 295248"/>
                <a:gd name="connsiteX2" fmla="*/ 265249 w 314334"/>
                <a:gd name="connsiteY2" fmla="*/ 184438 h 295248"/>
                <a:gd name="connsiteX3" fmla="*/ 262873 w 314334"/>
                <a:gd name="connsiteY3" fmla="*/ 184060 h 295248"/>
                <a:gd name="connsiteX4" fmla="*/ 240463 w 314334"/>
                <a:gd name="connsiteY4" fmla="*/ 184060 h 295248"/>
                <a:gd name="connsiteX5" fmla="*/ 293329 w 314334"/>
                <a:gd name="connsiteY5" fmla="*/ 40798 h 295248"/>
                <a:gd name="connsiteX6" fmla="*/ 289554 w 314334"/>
                <a:gd name="connsiteY6" fmla="*/ 29983 h 295248"/>
                <a:gd name="connsiteX7" fmla="*/ 278738 w 314334"/>
                <a:gd name="connsiteY7" fmla="*/ 33759 h 295248"/>
                <a:gd name="connsiteX8" fmla="*/ 278155 w 314334"/>
                <a:gd name="connsiteY8" fmla="*/ 35398 h 295248"/>
                <a:gd name="connsiteX9" fmla="*/ 223291 w 314334"/>
                <a:gd name="connsiteY9" fmla="*/ 184060 h 295248"/>
                <a:gd name="connsiteX10" fmla="*/ 164971 w 314334"/>
                <a:gd name="connsiteY10" fmla="*/ 184060 h 295248"/>
                <a:gd name="connsiteX11" fmla="*/ 150229 w 314334"/>
                <a:gd name="connsiteY11" fmla="*/ 37180 h 295248"/>
                <a:gd name="connsiteX12" fmla="*/ 141319 w 314334"/>
                <a:gd name="connsiteY12" fmla="*/ 29890 h 295248"/>
                <a:gd name="connsiteX13" fmla="*/ 134029 w 314334"/>
                <a:gd name="connsiteY13" fmla="*/ 38800 h 295248"/>
                <a:gd name="connsiteX14" fmla="*/ 148609 w 314334"/>
                <a:gd name="connsiteY14" fmla="*/ 184060 h 295248"/>
                <a:gd name="connsiteX15" fmla="*/ 105949 w 314334"/>
                <a:gd name="connsiteY15" fmla="*/ 184060 h 295248"/>
                <a:gd name="connsiteX16" fmla="*/ 105949 w 314334"/>
                <a:gd name="connsiteY16" fmla="*/ 79624 h 295248"/>
                <a:gd name="connsiteX17" fmla="*/ 97849 w 314334"/>
                <a:gd name="connsiteY17" fmla="*/ 71524 h 295248"/>
                <a:gd name="connsiteX18" fmla="*/ 89749 w 314334"/>
                <a:gd name="connsiteY18" fmla="*/ 79624 h 295248"/>
                <a:gd name="connsiteX19" fmla="*/ 89749 w 314334"/>
                <a:gd name="connsiteY19" fmla="*/ 125740 h 295248"/>
                <a:gd name="connsiteX20" fmla="*/ 88723 w 314334"/>
                <a:gd name="connsiteY20" fmla="*/ 125740 h 295248"/>
                <a:gd name="connsiteX21" fmla="*/ 16255 w 314334"/>
                <a:gd name="connsiteY21" fmla="*/ 125740 h 295248"/>
                <a:gd name="connsiteX22" fmla="*/ 16255 w 314334"/>
                <a:gd name="connsiteY22" fmla="*/ 102412 h 295248"/>
                <a:gd name="connsiteX23" fmla="*/ 59023 w 314334"/>
                <a:gd name="connsiteY23" fmla="*/ 40312 h 295248"/>
                <a:gd name="connsiteX24" fmla="*/ 143209 w 314334"/>
                <a:gd name="connsiteY24" fmla="*/ 16012 h 295248"/>
                <a:gd name="connsiteX25" fmla="*/ 149379 w 314334"/>
                <a:gd name="connsiteY25" fmla="*/ 6361 h 295248"/>
                <a:gd name="connsiteX26" fmla="*/ 139727 w 314334"/>
                <a:gd name="connsiteY26" fmla="*/ 191 h 295248"/>
                <a:gd name="connsiteX27" fmla="*/ 138781 w 314334"/>
                <a:gd name="connsiteY27" fmla="*/ 460 h 295248"/>
                <a:gd name="connsiteX28" fmla="*/ 54055 w 314334"/>
                <a:gd name="connsiteY28" fmla="*/ 24598 h 295248"/>
                <a:gd name="connsiteX29" fmla="*/ 53407 w 314334"/>
                <a:gd name="connsiteY29" fmla="*/ 24598 h 295248"/>
                <a:gd name="connsiteX30" fmla="*/ 55 w 314334"/>
                <a:gd name="connsiteY30" fmla="*/ 97714 h 295248"/>
                <a:gd name="connsiteX31" fmla="*/ 55 w 314334"/>
                <a:gd name="connsiteY31" fmla="*/ 99388 h 295248"/>
                <a:gd name="connsiteX32" fmla="*/ 55 w 314334"/>
                <a:gd name="connsiteY32" fmla="*/ 211276 h 295248"/>
                <a:gd name="connsiteX33" fmla="*/ 55 w 314334"/>
                <a:gd name="connsiteY33" fmla="*/ 213004 h 295248"/>
                <a:gd name="connsiteX34" fmla="*/ 55 w 314334"/>
                <a:gd name="connsiteY34" fmla="*/ 241624 h 295248"/>
                <a:gd name="connsiteX35" fmla="*/ 15445 w 314334"/>
                <a:gd name="connsiteY35" fmla="*/ 280612 h 295248"/>
                <a:gd name="connsiteX36" fmla="*/ 55513 w 314334"/>
                <a:gd name="connsiteY36" fmla="*/ 295246 h 295248"/>
                <a:gd name="connsiteX37" fmla="*/ 192403 w 314334"/>
                <a:gd name="connsiteY37" fmla="*/ 295246 h 295248"/>
                <a:gd name="connsiteX38" fmla="*/ 314335 w 314334"/>
                <a:gd name="connsiteY38" fmla="*/ 236602 h 295248"/>
                <a:gd name="connsiteX39" fmla="*/ 298999 w 314334"/>
                <a:gd name="connsiteY39" fmla="*/ 195832 h 295248"/>
                <a:gd name="connsiteX40" fmla="*/ 273889 w 314334"/>
                <a:gd name="connsiteY40" fmla="*/ 184816 h 295248"/>
                <a:gd name="connsiteX41" fmla="*/ 158275 w 314334"/>
                <a:gd name="connsiteY41" fmla="*/ 278938 h 295248"/>
                <a:gd name="connsiteX42" fmla="*/ 116101 w 314334"/>
                <a:gd name="connsiteY42" fmla="*/ 278938 h 295248"/>
                <a:gd name="connsiteX43" fmla="*/ 151741 w 314334"/>
                <a:gd name="connsiteY43" fmla="*/ 214138 h 295248"/>
                <a:gd name="connsiteX44" fmla="*/ 88885 w 314334"/>
                <a:gd name="connsiteY44" fmla="*/ 141832 h 295248"/>
                <a:gd name="connsiteX45" fmla="*/ 89911 w 314334"/>
                <a:gd name="connsiteY45" fmla="*/ 141832 h 295248"/>
                <a:gd name="connsiteX46" fmla="*/ 89911 w 314334"/>
                <a:gd name="connsiteY46" fmla="*/ 184168 h 295248"/>
                <a:gd name="connsiteX47" fmla="*/ 16255 w 314334"/>
                <a:gd name="connsiteY47" fmla="*/ 184168 h 295248"/>
                <a:gd name="connsiteX48" fmla="*/ 16255 w 314334"/>
                <a:gd name="connsiteY48" fmla="*/ 141832 h 295248"/>
                <a:gd name="connsiteX49" fmla="*/ 16633 w 314334"/>
                <a:gd name="connsiteY49" fmla="*/ 241570 h 295248"/>
                <a:gd name="connsiteX50" fmla="*/ 16255 w 314334"/>
                <a:gd name="connsiteY50" fmla="*/ 200206 h 295248"/>
                <a:gd name="connsiteX51" fmla="*/ 77113 w 314334"/>
                <a:gd name="connsiteY51" fmla="*/ 200206 h 295248"/>
                <a:gd name="connsiteX52" fmla="*/ 36127 w 314334"/>
                <a:gd name="connsiteY52" fmla="*/ 275212 h 295248"/>
                <a:gd name="connsiteX53" fmla="*/ 26569 w 314334"/>
                <a:gd name="connsiteY53" fmla="*/ 269002 h 295248"/>
                <a:gd name="connsiteX54" fmla="*/ 16633 w 314334"/>
                <a:gd name="connsiteY54" fmla="*/ 241570 h 295248"/>
                <a:gd name="connsiteX55" fmla="*/ 56701 w 314334"/>
                <a:gd name="connsiteY55" fmla="*/ 278992 h 295248"/>
                <a:gd name="connsiteX56" fmla="*/ 52435 w 314334"/>
                <a:gd name="connsiteY56" fmla="*/ 278992 h 295248"/>
                <a:gd name="connsiteX57" fmla="*/ 94879 w 314334"/>
                <a:gd name="connsiteY57" fmla="*/ 201610 h 295248"/>
                <a:gd name="connsiteX58" fmla="*/ 95419 w 314334"/>
                <a:gd name="connsiteY58" fmla="*/ 200368 h 295248"/>
                <a:gd name="connsiteX59" fmla="*/ 140833 w 314334"/>
                <a:gd name="connsiteY59" fmla="*/ 200368 h 295248"/>
                <a:gd name="connsiteX60" fmla="*/ 98173 w 314334"/>
                <a:gd name="connsiteY60" fmla="*/ 278182 h 295248"/>
                <a:gd name="connsiteX61" fmla="*/ 97795 w 314334"/>
                <a:gd name="connsiteY61" fmla="*/ 279100 h 295248"/>
                <a:gd name="connsiteX62" fmla="*/ 174475 w 314334"/>
                <a:gd name="connsiteY62" fmla="*/ 278992 h 295248"/>
                <a:gd name="connsiteX63" fmla="*/ 166591 w 314334"/>
                <a:gd name="connsiteY63" fmla="*/ 200206 h 295248"/>
                <a:gd name="connsiteX64" fmla="*/ 257041 w 314334"/>
                <a:gd name="connsiteY64" fmla="*/ 200206 h 295248"/>
                <a:gd name="connsiteX65" fmla="*/ 214543 w 314334"/>
                <a:gd name="connsiteY65" fmla="*/ 278020 h 295248"/>
                <a:gd name="connsiteX66" fmla="*/ 214165 w 314334"/>
                <a:gd name="connsiteY66" fmla="*/ 278830 h 295248"/>
                <a:gd name="connsiteX67" fmla="*/ 192565 w 314334"/>
                <a:gd name="connsiteY67" fmla="*/ 278830 h 295248"/>
                <a:gd name="connsiteX68" fmla="*/ 232633 w 314334"/>
                <a:gd name="connsiteY68" fmla="*/ 278560 h 295248"/>
                <a:gd name="connsiteX69" fmla="*/ 274807 w 314334"/>
                <a:gd name="connsiteY69" fmla="*/ 201340 h 295248"/>
                <a:gd name="connsiteX70" fmla="*/ 288253 w 314334"/>
                <a:gd name="connsiteY70" fmla="*/ 207874 h 295248"/>
                <a:gd name="connsiteX71" fmla="*/ 298135 w 314334"/>
                <a:gd name="connsiteY71" fmla="*/ 236548 h 295248"/>
                <a:gd name="connsiteX72" fmla="*/ 232687 w 314334"/>
                <a:gd name="connsiteY72" fmla="*/ 278506 h 2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4334" h="295248">
                  <a:moveTo>
                    <a:pt x="273889" y="184816"/>
                  </a:moveTo>
                  <a:cubicBezTo>
                    <a:pt x="272187" y="184071"/>
                    <a:pt x="270279" y="183937"/>
                    <a:pt x="268489" y="184438"/>
                  </a:cubicBezTo>
                  <a:lnTo>
                    <a:pt x="265249" y="184438"/>
                  </a:lnTo>
                  <a:cubicBezTo>
                    <a:pt x="264480" y="184194"/>
                    <a:pt x="263679" y="184067"/>
                    <a:pt x="262873" y="184060"/>
                  </a:cubicBezTo>
                  <a:lnTo>
                    <a:pt x="240463" y="184060"/>
                  </a:lnTo>
                  <a:lnTo>
                    <a:pt x="293329" y="40798"/>
                  </a:lnTo>
                  <a:cubicBezTo>
                    <a:pt x="295273" y="36769"/>
                    <a:pt x="293583" y="31927"/>
                    <a:pt x="289554" y="29983"/>
                  </a:cubicBezTo>
                  <a:cubicBezTo>
                    <a:pt x="285525" y="28039"/>
                    <a:pt x="280682" y="29730"/>
                    <a:pt x="278738" y="33759"/>
                  </a:cubicBezTo>
                  <a:cubicBezTo>
                    <a:pt x="278486" y="34283"/>
                    <a:pt x="278290" y="34832"/>
                    <a:pt x="278155" y="35398"/>
                  </a:cubicBezTo>
                  <a:lnTo>
                    <a:pt x="223291" y="184060"/>
                  </a:lnTo>
                  <a:lnTo>
                    <a:pt x="164971" y="184060"/>
                  </a:lnTo>
                  <a:lnTo>
                    <a:pt x="150229" y="37180"/>
                  </a:lnTo>
                  <a:cubicBezTo>
                    <a:pt x="149782" y="32707"/>
                    <a:pt x="145792" y="29443"/>
                    <a:pt x="141319" y="29890"/>
                  </a:cubicBezTo>
                  <a:cubicBezTo>
                    <a:pt x="136845" y="30338"/>
                    <a:pt x="133582" y="34327"/>
                    <a:pt x="134029" y="38800"/>
                  </a:cubicBezTo>
                  <a:lnTo>
                    <a:pt x="148609" y="184060"/>
                  </a:lnTo>
                  <a:lnTo>
                    <a:pt x="105949" y="184060"/>
                  </a:lnTo>
                  <a:lnTo>
                    <a:pt x="105949" y="79624"/>
                  </a:lnTo>
                  <a:cubicBezTo>
                    <a:pt x="105949" y="75151"/>
                    <a:pt x="102322" y="71524"/>
                    <a:pt x="97849" y="71524"/>
                  </a:cubicBezTo>
                  <a:cubicBezTo>
                    <a:pt x="93375" y="71524"/>
                    <a:pt x="89749" y="75151"/>
                    <a:pt x="89749" y="79624"/>
                  </a:cubicBezTo>
                  <a:lnTo>
                    <a:pt x="89749" y="125740"/>
                  </a:lnTo>
                  <a:lnTo>
                    <a:pt x="88723" y="125740"/>
                  </a:lnTo>
                  <a:lnTo>
                    <a:pt x="16255" y="125740"/>
                  </a:lnTo>
                  <a:lnTo>
                    <a:pt x="16255" y="102412"/>
                  </a:lnTo>
                  <a:cubicBezTo>
                    <a:pt x="16348" y="74876"/>
                    <a:pt x="33330" y="50218"/>
                    <a:pt x="59023" y="40312"/>
                  </a:cubicBezTo>
                  <a:lnTo>
                    <a:pt x="143209" y="16012"/>
                  </a:lnTo>
                  <a:cubicBezTo>
                    <a:pt x="147578" y="15051"/>
                    <a:pt x="150340" y="10730"/>
                    <a:pt x="149379" y="6361"/>
                  </a:cubicBezTo>
                  <a:cubicBezTo>
                    <a:pt x="148417" y="1992"/>
                    <a:pt x="144096" y="-770"/>
                    <a:pt x="139727" y="191"/>
                  </a:cubicBezTo>
                  <a:cubicBezTo>
                    <a:pt x="139407" y="262"/>
                    <a:pt x="139091" y="352"/>
                    <a:pt x="138781" y="460"/>
                  </a:cubicBezTo>
                  <a:lnTo>
                    <a:pt x="54055" y="24598"/>
                  </a:lnTo>
                  <a:lnTo>
                    <a:pt x="53407" y="24598"/>
                  </a:lnTo>
                  <a:cubicBezTo>
                    <a:pt x="22729" y="36276"/>
                    <a:pt x="1816" y="64937"/>
                    <a:pt x="55" y="97714"/>
                  </a:cubicBezTo>
                  <a:cubicBezTo>
                    <a:pt x="-3" y="98271"/>
                    <a:pt x="-3" y="98832"/>
                    <a:pt x="55" y="99388"/>
                  </a:cubicBezTo>
                  <a:lnTo>
                    <a:pt x="55" y="211276"/>
                  </a:lnTo>
                  <a:cubicBezTo>
                    <a:pt x="-7" y="211851"/>
                    <a:pt x="-7" y="212430"/>
                    <a:pt x="55" y="213004"/>
                  </a:cubicBezTo>
                  <a:lnTo>
                    <a:pt x="55" y="241624"/>
                  </a:lnTo>
                  <a:cubicBezTo>
                    <a:pt x="-622" y="256222"/>
                    <a:pt x="4980" y="270412"/>
                    <a:pt x="15445" y="280612"/>
                  </a:cubicBezTo>
                  <a:cubicBezTo>
                    <a:pt x="26598" y="290165"/>
                    <a:pt x="40829" y="295362"/>
                    <a:pt x="55513" y="295246"/>
                  </a:cubicBezTo>
                  <a:lnTo>
                    <a:pt x="192403" y="295246"/>
                  </a:lnTo>
                  <a:cubicBezTo>
                    <a:pt x="276157" y="295246"/>
                    <a:pt x="314335" y="295246"/>
                    <a:pt x="314335" y="236602"/>
                  </a:cubicBezTo>
                  <a:cubicBezTo>
                    <a:pt x="314335" y="218674"/>
                    <a:pt x="308935" y="204958"/>
                    <a:pt x="298999" y="195832"/>
                  </a:cubicBezTo>
                  <a:cubicBezTo>
                    <a:pt x="291952" y="189679"/>
                    <a:pt x="283189" y="185834"/>
                    <a:pt x="273889" y="184816"/>
                  </a:cubicBezTo>
                  <a:close/>
                  <a:moveTo>
                    <a:pt x="158275" y="278938"/>
                  </a:moveTo>
                  <a:lnTo>
                    <a:pt x="116101" y="278938"/>
                  </a:lnTo>
                  <a:lnTo>
                    <a:pt x="151741" y="214138"/>
                  </a:lnTo>
                  <a:close/>
                  <a:moveTo>
                    <a:pt x="88885" y="141832"/>
                  </a:moveTo>
                  <a:lnTo>
                    <a:pt x="89911" y="141832"/>
                  </a:lnTo>
                  <a:lnTo>
                    <a:pt x="89911" y="184168"/>
                  </a:lnTo>
                  <a:lnTo>
                    <a:pt x="16255" y="184168"/>
                  </a:lnTo>
                  <a:lnTo>
                    <a:pt x="16255" y="141832"/>
                  </a:lnTo>
                  <a:close/>
                  <a:moveTo>
                    <a:pt x="16633" y="241570"/>
                  </a:moveTo>
                  <a:lnTo>
                    <a:pt x="16255" y="200206"/>
                  </a:lnTo>
                  <a:lnTo>
                    <a:pt x="77113" y="200206"/>
                  </a:lnTo>
                  <a:lnTo>
                    <a:pt x="36127" y="275212"/>
                  </a:lnTo>
                  <a:cubicBezTo>
                    <a:pt x="32607" y="273709"/>
                    <a:pt x="29373" y="271608"/>
                    <a:pt x="26569" y="269002"/>
                  </a:cubicBezTo>
                  <a:cubicBezTo>
                    <a:pt x="19512" y="261684"/>
                    <a:pt x="15900" y="251710"/>
                    <a:pt x="16633" y="241570"/>
                  </a:cubicBezTo>
                  <a:close/>
                  <a:moveTo>
                    <a:pt x="56701" y="278992"/>
                  </a:moveTo>
                  <a:cubicBezTo>
                    <a:pt x="55280" y="279064"/>
                    <a:pt x="53856" y="279064"/>
                    <a:pt x="52435" y="278992"/>
                  </a:cubicBezTo>
                  <a:lnTo>
                    <a:pt x="94879" y="201610"/>
                  </a:lnTo>
                  <a:cubicBezTo>
                    <a:pt x="95093" y="201212"/>
                    <a:pt x="95274" y="200797"/>
                    <a:pt x="95419" y="200368"/>
                  </a:cubicBezTo>
                  <a:lnTo>
                    <a:pt x="140833" y="200368"/>
                  </a:lnTo>
                  <a:lnTo>
                    <a:pt x="98173" y="278182"/>
                  </a:lnTo>
                  <a:cubicBezTo>
                    <a:pt x="98028" y="278480"/>
                    <a:pt x="97902" y="278787"/>
                    <a:pt x="97795" y="279100"/>
                  </a:cubicBezTo>
                  <a:close/>
                  <a:moveTo>
                    <a:pt x="174475" y="278992"/>
                  </a:moveTo>
                  <a:lnTo>
                    <a:pt x="166591" y="200206"/>
                  </a:lnTo>
                  <a:lnTo>
                    <a:pt x="257041" y="200206"/>
                  </a:lnTo>
                  <a:lnTo>
                    <a:pt x="214543" y="278020"/>
                  </a:lnTo>
                  <a:cubicBezTo>
                    <a:pt x="214402" y="278283"/>
                    <a:pt x="214276" y="278554"/>
                    <a:pt x="214165" y="278830"/>
                  </a:cubicBezTo>
                  <a:lnTo>
                    <a:pt x="192565" y="278830"/>
                  </a:lnTo>
                  <a:close/>
                  <a:moveTo>
                    <a:pt x="232633" y="278560"/>
                  </a:moveTo>
                  <a:lnTo>
                    <a:pt x="274807" y="201340"/>
                  </a:lnTo>
                  <a:cubicBezTo>
                    <a:pt x="279792" y="202279"/>
                    <a:pt x="284435" y="204535"/>
                    <a:pt x="288253" y="207874"/>
                  </a:cubicBezTo>
                  <a:cubicBezTo>
                    <a:pt x="294787" y="213814"/>
                    <a:pt x="298135" y="223480"/>
                    <a:pt x="298135" y="236548"/>
                  </a:cubicBezTo>
                  <a:cubicBezTo>
                    <a:pt x="298189" y="269326"/>
                    <a:pt x="288091" y="276886"/>
                    <a:pt x="232687" y="278506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8" name="Grafika 241">
            <a:extLst>
              <a:ext uri="{FF2B5EF4-FFF2-40B4-BE49-F238E27FC236}">
                <a16:creationId xmlns:a16="http://schemas.microsoft.com/office/drawing/2014/main" id="{F30A4965-1753-CB9B-1675-807E81CB6A00}"/>
              </a:ext>
            </a:extLst>
          </p:cNvPr>
          <p:cNvGrpSpPr>
            <a:grpSpLocks noChangeAspect="1"/>
          </p:cNvGrpSpPr>
          <p:nvPr/>
        </p:nvGrpSpPr>
        <p:grpSpPr>
          <a:xfrm>
            <a:off x="3839854" y="5591627"/>
            <a:ext cx="360000" cy="360000"/>
            <a:chOff x="4470842" y="2485409"/>
            <a:chExt cx="540000" cy="540000"/>
          </a:xfrm>
          <a:solidFill>
            <a:srgbClr val="009EDE"/>
          </a:solidFill>
        </p:grpSpPr>
        <p:sp>
          <p:nvSpPr>
            <p:cNvPr id="89" name="Dowolny kształt: kształt 964">
              <a:extLst>
                <a:ext uri="{FF2B5EF4-FFF2-40B4-BE49-F238E27FC236}">
                  <a16:creationId xmlns:a16="http://schemas.microsoft.com/office/drawing/2014/main" id="{E805D7D0-2358-5BF0-BEF6-8E14C1ABD158}"/>
                </a:ext>
              </a:extLst>
            </p:cNvPr>
            <p:cNvSpPr/>
            <p:nvPr/>
          </p:nvSpPr>
          <p:spPr>
            <a:xfrm>
              <a:off x="4490625" y="2802334"/>
              <a:ext cx="500862" cy="223236"/>
            </a:xfrm>
            <a:custGeom>
              <a:avLst/>
              <a:gdLst>
                <a:gd name="connsiteX0" fmla="*/ 489706 w 500862"/>
                <a:gd name="connsiteY0" fmla="*/ 33750 h 223236"/>
                <a:gd name="connsiteX1" fmla="*/ 439216 w 500862"/>
                <a:gd name="connsiteY1" fmla="*/ 22356 h 223236"/>
                <a:gd name="connsiteX2" fmla="*/ 384568 w 500862"/>
                <a:gd name="connsiteY2" fmla="*/ 22356 h 223236"/>
                <a:gd name="connsiteX3" fmla="*/ 352816 w 500862"/>
                <a:gd name="connsiteY3" fmla="*/ 48546 h 223236"/>
                <a:gd name="connsiteX4" fmla="*/ 351351 w 500862"/>
                <a:gd name="connsiteY4" fmla="*/ 59907 h 223236"/>
                <a:gd name="connsiteX5" fmla="*/ 362712 w 500862"/>
                <a:gd name="connsiteY5" fmla="*/ 61372 h 223236"/>
                <a:gd name="connsiteX6" fmla="*/ 363076 w 500862"/>
                <a:gd name="connsiteY6" fmla="*/ 61074 h 223236"/>
                <a:gd name="connsiteX7" fmla="*/ 395098 w 500862"/>
                <a:gd name="connsiteY7" fmla="*/ 34884 h 223236"/>
                <a:gd name="connsiteX8" fmla="*/ 424312 w 500862"/>
                <a:gd name="connsiteY8" fmla="*/ 31644 h 223236"/>
                <a:gd name="connsiteX9" fmla="*/ 332080 w 500862"/>
                <a:gd name="connsiteY9" fmla="*/ 109998 h 223236"/>
                <a:gd name="connsiteX10" fmla="*/ 340774 w 500862"/>
                <a:gd name="connsiteY10" fmla="*/ 92070 h 223236"/>
                <a:gd name="connsiteX11" fmla="*/ 335968 w 500862"/>
                <a:gd name="connsiteY11" fmla="*/ 62370 h 223236"/>
                <a:gd name="connsiteX12" fmla="*/ 306484 w 500862"/>
                <a:gd name="connsiteY12" fmla="*/ 44280 h 223236"/>
                <a:gd name="connsiteX13" fmla="*/ 255616 w 500862"/>
                <a:gd name="connsiteY13" fmla="*/ 32400 h 223236"/>
                <a:gd name="connsiteX14" fmla="*/ 227644 w 500862"/>
                <a:gd name="connsiteY14" fmla="*/ 21600 h 223236"/>
                <a:gd name="connsiteX15" fmla="*/ 147400 w 500862"/>
                <a:gd name="connsiteY15" fmla="*/ 0 h 223236"/>
                <a:gd name="connsiteX16" fmla="*/ 11428 w 500862"/>
                <a:gd name="connsiteY16" fmla="*/ 37206 h 223236"/>
                <a:gd name="connsiteX17" fmla="*/ 4678 w 500862"/>
                <a:gd name="connsiteY17" fmla="*/ 40446 h 223236"/>
                <a:gd name="connsiteX18" fmla="*/ 763 w 500862"/>
                <a:gd name="connsiteY18" fmla="*/ 51219 h 223236"/>
                <a:gd name="connsiteX19" fmla="*/ 11536 w 500862"/>
                <a:gd name="connsiteY19" fmla="*/ 55134 h 223236"/>
                <a:gd name="connsiteX20" fmla="*/ 18502 w 500862"/>
                <a:gd name="connsiteY20" fmla="*/ 51786 h 223236"/>
                <a:gd name="connsiteX21" fmla="*/ 147400 w 500862"/>
                <a:gd name="connsiteY21" fmla="*/ 16200 h 223236"/>
                <a:gd name="connsiteX22" fmla="*/ 221542 w 500862"/>
                <a:gd name="connsiteY22" fmla="*/ 36612 h 223236"/>
                <a:gd name="connsiteX23" fmla="*/ 250378 w 500862"/>
                <a:gd name="connsiteY23" fmla="*/ 47790 h 223236"/>
                <a:gd name="connsiteX24" fmla="*/ 304054 w 500862"/>
                <a:gd name="connsiteY24" fmla="*/ 60318 h 223236"/>
                <a:gd name="connsiteX25" fmla="*/ 322576 w 500862"/>
                <a:gd name="connsiteY25" fmla="*/ 71118 h 223236"/>
                <a:gd name="connsiteX26" fmla="*/ 325114 w 500862"/>
                <a:gd name="connsiteY26" fmla="*/ 88452 h 223236"/>
                <a:gd name="connsiteX27" fmla="*/ 292714 w 500862"/>
                <a:gd name="connsiteY27" fmla="*/ 110754 h 223236"/>
                <a:gd name="connsiteX28" fmla="*/ 207988 w 500862"/>
                <a:gd name="connsiteY28" fmla="*/ 94554 h 223236"/>
                <a:gd name="connsiteX29" fmla="*/ 198511 w 500862"/>
                <a:gd name="connsiteY29" fmla="*/ 101007 h 223236"/>
                <a:gd name="connsiteX30" fmla="*/ 204964 w 500862"/>
                <a:gd name="connsiteY30" fmla="*/ 110484 h 223236"/>
                <a:gd name="connsiteX31" fmla="*/ 287260 w 500862"/>
                <a:gd name="connsiteY31" fmla="*/ 126252 h 223236"/>
                <a:gd name="connsiteX32" fmla="*/ 290230 w 500862"/>
                <a:gd name="connsiteY32" fmla="*/ 126738 h 223236"/>
                <a:gd name="connsiteX33" fmla="*/ 324844 w 500862"/>
                <a:gd name="connsiteY33" fmla="*/ 133326 h 223236"/>
                <a:gd name="connsiteX34" fmla="*/ 331594 w 500862"/>
                <a:gd name="connsiteY34" fmla="*/ 131544 h 223236"/>
                <a:gd name="connsiteX35" fmla="*/ 436570 w 500862"/>
                <a:gd name="connsiteY35" fmla="*/ 42444 h 223236"/>
                <a:gd name="connsiteX36" fmla="*/ 477718 w 500862"/>
                <a:gd name="connsiteY36" fmla="*/ 44550 h 223236"/>
                <a:gd name="connsiteX37" fmla="*/ 484576 w 500862"/>
                <a:gd name="connsiteY37" fmla="*/ 63990 h 223236"/>
                <a:gd name="connsiteX38" fmla="*/ 474694 w 500862"/>
                <a:gd name="connsiteY38" fmla="*/ 83430 h 223236"/>
                <a:gd name="connsiteX39" fmla="*/ 347848 w 500862"/>
                <a:gd name="connsiteY39" fmla="*/ 191808 h 223236"/>
                <a:gd name="connsiteX40" fmla="*/ 347848 w 500862"/>
                <a:gd name="connsiteY40" fmla="*/ 191808 h 223236"/>
                <a:gd name="connsiteX41" fmla="*/ 293848 w 500862"/>
                <a:gd name="connsiteY41" fmla="*/ 205578 h 223236"/>
                <a:gd name="connsiteX42" fmla="*/ 98260 w 500862"/>
                <a:gd name="connsiteY42" fmla="*/ 164484 h 223236"/>
                <a:gd name="connsiteX43" fmla="*/ 98260 w 500862"/>
                <a:gd name="connsiteY43" fmla="*/ 164484 h 223236"/>
                <a:gd name="connsiteX44" fmla="*/ 97450 w 500862"/>
                <a:gd name="connsiteY44" fmla="*/ 164484 h 223236"/>
                <a:gd name="connsiteX45" fmla="*/ 95776 w 500862"/>
                <a:gd name="connsiteY45" fmla="*/ 164484 h 223236"/>
                <a:gd name="connsiteX46" fmla="*/ 94696 w 500862"/>
                <a:gd name="connsiteY46" fmla="*/ 164484 h 223236"/>
                <a:gd name="connsiteX47" fmla="*/ 94696 w 500862"/>
                <a:gd name="connsiteY47" fmla="*/ 164484 h 223236"/>
                <a:gd name="connsiteX48" fmla="*/ 33460 w 500862"/>
                <a:gd name="connsiteY48" fmla="*/ 180252 h 223236"/>
                <a:gd name="connsiteX49" fmla="*/ 27574 w 500862"/>
                <a:gd name="connsiteY49" fmla="*/ 190188 h 223236"/>
                <a:gd name="connsiteX50" fmla="*/ 37510 w 500862"/>
                <a:gd name="connsiteY50" fmla="*/ 196074 h 223236"/>
                <a:gd name="connsiteX51" fmla="*/ 96910 w 500862"/>
                <a:gd name="connsiteY51" fmla="*/ 180846 h 223236"/>
                <a:gd name="connsiteX52" fmla="*/ 290824 w 500862"/>
                <a:gd name="connsiteY52" fmla="*/ 221562 h 223236"/>
                <a:gd name="connsiteX53" fmla="*/ 307024 w 500862"/>
                <a:gd name="connsiteY53" fmla="*/ 223236 h 223236"/>
                <a:gd name="connsiteX54" fmla="*/ 358216 w 500862"/>
                <a:gd name="connsiteY54" fmla="*/ 204120 h 223236"/>
                <a:gd name="connsiteX55" fmla="*/ 358216 w 500862"/>
                <a:gd name="connsiteY55" fmla="*/ 204120 h 223236"/>
                <a:gd name="connsiteX56" fmla="*/ 485224 w 500862"/>
                <a:gd name="connsiteY56" fmla="*/ 95796 h 223236"/>
                <a:gd name="connsiteX57" fmla="*/ 500776 w 500862"/>
                <a:gd name="connsiteY57" fmla="*/ 65070 h 223236"/>
                <a:gd name="connsiteX58" fmla="*/ 489706 w 500862"/>
                <a:gd name="connsiteY58" fmla="*/ 33750 h 2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0862" h="223236">
                  <a:moveTo>
                    <a:pt x="489706" y="33750"/>
                  </a:moveTo>
                  <a:cubicBezTo>
                    <a:pt x="476819" y="19934"/>
                    <a:pt x="456788" y="15414"/>
                    <a:pt x="439216" y="22356"/>
                  </a:cubicBezTo>
                  <a:cubicBezTo>
                    <a:pt x="423415" y="9092"/>
                    <a:pt x="400369" y="9092"/>
                    <a:pt x="384568" y="22356"/>
                  </a:cubicBezTo>
                  <a:lnTo>
                    <a:pt x="352816" y="48546"/>
                  </a:lnTo>
                  <a:cubicBezTo>
                    <a:pt x="349274" y="51279"/>
                    <a:pt x="348618" y="56365"/>
                    <a:pt x="351351" y="59907"/>
                  </a:cubicBezTo>
                  <a:cubicBezTo>
                    <a:pt x="354083" y="63449"/>
                    <a:pt x="359170" y="64105"/>
                    <a:pt x="362712" y="61372"/>
                  </a:cubicBezTo>
                  <a:cubicBezTo>
                    <a:pt x="362836" y="61276"/>
                    <a:pt x="362958" y="61177"/>
                    <a:pt x="363076" y="61074"/>
                  </a:cubicBezTo>
                  <a:lnTo>
                    <a:pt x="395098" y="34884"/>
                  </a:lnTo>
                  <a:cubicBezTo>
                    <a:pt x="403273" y="27969"/>
                    <a:pt x="414820" y="26688"/>
                    <a:pt x="424312" y="31644"/>
                  </a:cubicBezTo>
                  <a:lnTo>
                    <a:pt x="332080" y="109998"/>
                  </a:lnTo>
                  <a:cubicBezTo>
                    <a:pt x="336324" y="104774"/>
                    <a:pt x="339299" y="98637"/>
                    <a:pt x="340774" y="92070"/>
                  </a:cubicBezTo>
                  <a:cubicBezTo>
                    <a:pt x="343351" y="81931"/>
                    <a:pt x="341611" y="71178"/>
                    <a:pt x="335968" y="62370"/>
                  </a:cubicBezTo>
                  <a:cubicBezTo>
                    <a:pt x="329021" y="52569"/>
                    <a:pt x="318369" y="46033"/>
                    <a:pt x="306484" y="44280"/>
                  </a:cubicBezTo>
                  <a:cubicBezTo>
                    <a:pt x="289226" y="41749"/>
                    <a:pt x="272210" y="37775"/>
                    <a:pt x="255616" y="32400"/>
                  </a:cubicBezTo>
                  <a:cubicBezTo>
                    <a:pt x="246652" y="29322"/>
                    <a:pt x="237418" y="25542"/>
                    <a:pt x="227644" y="21600"/>
                  </a:cubicBezTo>
                  <a:cubicBezTo>
                    <a:pt x="201724" y="10800"/>
                    <a:pt x="174940" y="0"/>
                    <a:pt x="147400" y="0"/>
                  </a:cubicBezTo>
                  <a:cubicBezTo>
                    <a:pt x="88000" y="0"/>
                    <a:pt x="36376" y="25164"/>
                    <a:pt x="11428" y="37206"/>
                  </a:cubicBezTo>
                  <a:lnTo>
                    <a:pt x="4678" y="40446"/>
                  </a:lnTo>
                  <a:cubicBezTo>
                    <a:pt x="622" y="42340"/>
                    <a:pt x="-1131" y="47163"/>
                    <a:pt x="763" y="51219"/>
                  </a:cubicBezTo>
                  <a:cubicBezTo>
                    <a:pt x="2657" y="55275"/>
                    <a:pt x="7480" y="57028"/>
                    <a:pt x="11536" y="55134"/>
                  </a:cubicBezTo>
                  <a:lnTo>
                    <a:pt x="18502" y="51786"/>
                  </a:lnTo>
                  <a:cubicBezTo>
                    <a:pt x="42370" y="40230"/>
                    <a:pt x="91996" y="16200"/>
                    <a:pt x="147400" y="16200"/>
                  </a:cubicBezTo>
                  <a:cubicBezTo>
                    <a:pt x="171754" y="16200"/>
                    <a:pt x="197080" y="26568"/>
                    <a:pt x="221542" y="36612"/>
                  </a:cubicBezTo>
                  <a:cubicBezTo>
                    <a:pt x="231532" y="40716"/>
                    <a:pt x="240982" y="44604"/>
                    <a:pt x="250378" y="47790"/>
                  </a:cubicBezTo>
                  <a:cubicBezTo>
                    <a:pt x="267877" y="53499"/>
                    <a:pt x="285836" y="57691"/>
                    <a:pt x="304054" y="60318"/>
                  </a:cubicBezTo>
                  <a:cubicBezTo>
                    <a:pt x="311423" y="61298"/>
                    <a:pt x="318094" y="65187"/>
                    <a:pt x="322576" y="71118"/>
                  </a:cubicBezTo>
                  <a:cubicBezTo>
                    <a:pt x="325775" y="76299"/>
                    <a:pt x="326694" y="82571"/>
                    <a:pt x="325114" y="88452"/>
                  </a:cubicBezTo>
                  <a:cubicBezTo>
                    <a:pt x="321532" y="103027"/>
                    <a:pt x="307607" y="112612"/>
                    <a:pt x="292714" y="110754"/>
                  </a:cubicBezTo>
                  <a:lnTo>
                    <a:pt x="207988" y="94554"/>
                  </a:lnTo>
                  <a:cubicBezTo>
                    <a:pt x="203589" y="93719"/>
                    <a:pt x="199346" y="96608"/>
                    <a:pt x="198511" y="101007"/>
                  </a:cubicBezTo>
                  <a:cubicBezTo>
                    <a:pt x="197676" y="105406"/>
                    <a:pt x="200565" y="109649"/>
                    <a:pt x="204964" y="110484"/>
                  </a:cubicBezTo>
                  <a:lnTo>
                    <a:pt x="287260" y="126252"/>
                  </a:lnTo>
                  <a:lnTo>
                    <a:pt x="290230" y="126738"/>
                  </a:lnTo>
                  <a:lnTo>
                    <a:pt x="324844" y="133326"/>
                  </a:lnTo>
                  <a:cubicBezTo>
                    <a:pt x="327248" y="133782"/>
                    <a:pt x="329729" y="133127"/>
                    <a:pt x="331594" y="131544"/>
                  </a:cubicBezTo>
                  <a:lnTo>
                    <a:pt x="436570" y="42444"/>
                  </a:lnTo>
                  <a:cubicBezTo>
                    <a:pt x="448661" y="32084"/>
                    <a:pt x="466748" y="33010"/>
                    <a:pt x="477718" y="44550"/>
                  </a:cubicBezTo>
                  <a:cubicBezTo>
                    <a:pt x="482560" y="49823"/>
                    <a:pt x="485037" y="56846"/>
                    <a:pt x="484576" y="63990"/>
                  </a:cubicBezTo>
                  <a:cubicBezTo>
                    <a:pt x="484072" y="71547"/>
                    <a:pt x="480502" y="78570"/>
                    <a:pt x="474694" y="83430"/>
                  </a:cubicBezTo>
                  <a:lnTo>
                    <a:pt x="347848" y="191808"/>
                  </a:lnTo>
                  <a:lnTo>
                    <a:pt x="347848" y="191808"/>
                  </a:lnTo>
                  <a:cubicBezTo>
                    <a:pt x="332939" y="204487"/>
                    <a:pt x="313009" y="209570"/>
                    <a:pt x="293848" y="205578"/>
                  </a:cubicBezTo>
                  <a:lnTo>
                    <a:pt x="98260" y="164484"/>
                  </a:lnTo>
                  <a:lnTo>
                    <a:pt x="98260" y="164484"/>
                  </a:lnTo>
                  <a:lnTo>
                    <a:pt x="97450" y="164484"/>
                  </a:lnTo>
                  <a:lnTo>
                    <a:pt x="95776" y="164484"/>
                  </a:lnTo>
                  <a:lnTo>
                    <a:pt x="94696" y="164484"/>
                  </a:lnTo>
                  <a:lnTo>
                    <a:pt x="94696" y="164484"/>
                  </a:lnTo>
                  <a:lnTo>
                    <a:pt x="33460" y="180252"/>
                  </a:lnTo>
                  <a:cubicBezTo>
                    <a:pt x="29091" y="181370"/>
                    <a:pt x="26456" y="185819"/>
                    <a:pt x="27574" y="190188"/>
                  </a:cubicBezTo>
                  <a:cubicBezTo>
                    <a:pt x="28692" y="194557"/>
                    <a:pt x="33141" y="197192"/>
                    <a:pt x="37510" y="196074"/>
                  </a:cubicBezTo>
                  <a:lnTo>
                    <a:pt x="96910" y="180846"/>
                  </a:lnTo>
                  <a:lnTo>
                    <a:pt x="290824" y="221562"/>
                  </a:lnTo>
                  <a:cubicBezTo>
                    <a:pt x="296151" y="222682"/>
                    <a:pt x="301580" y="223243"/>
                    <a:pt x="307024" y="223236"/>
                  </a:cubicBezTo>
                  <a:cubicBezTo>
                    <a:pt x="325808" y="223100"/>
                    <a:pt x="343940" y="216329"/>
                    <a:pt x="358216" y="204120"/>
                  </a:cubicBezTo>
                  <a:lnTo>
                    <a:pt x="358216" y="204120"/>
                  </a:lnTo>
                  <a:lnTo>
                    <a:pt x="485224" y="95796"/>
                  </a:lnTo>
                  <a:cubicBezTo>
                    <a:pt x="494386" y="88108"/>
                    <a:pt x="500005" y="77006"/>
                    <a:pt x="500776" y="65070"/>
                  </a:cubicBezTo>
                  <a:cubicBezTo>
                    <a:pt x="501513" y="53557"/>
                    <a:pt x="497514" y="42243"/>
                    <a:pt x="489706" y="3375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965">
              <a:extLst>
                <a:ext uri="{FF2B5EF4-FFF2-40B4-BE49-F238E27FC236}">
                  <a16:creationId xmlns:a16="http://schemas.microsoft.com/office/drawing/2014/main" id="{AEB3B35C-E91D-1B45-9297-FBC0A30EC07C}"/>
                </a:ext>
              </a:extLst>
            </p:cNvPr>
            <p:cNvSpPr/>
            <p:nvPr/>
          </p:nvSpPr>
          <p:spPr>
            <a:xfrm>
              <a:off x="4644343" y="2485410"/>
              <a:ext cx="302238" cy="276398"/>
            </a:xfrm>
            <a:custGeom>
              <a:avLst/>
              <a:gdLst>
                <a:gd name="connsiteX0" fmla="*/ 146232 w 302238"/>
                <a:gd name="connsiteY0" fmla="*/ 274858 h 276398"/>
                <a:gd name="connsiteX1" fmla="*/ 155736 w 302238"/>
                <a:gd name="connsiteY1" fmla="*/ 274858 h 276398"/>
                <a:gd name="connsiteX2" fmla="*/ 302238 w 302238"/>
                <a:gd name="connsiteY2" fmla="*/ 87100 h 276398"/>
                <a:gd name="connsiteX3" fmla="*/ 232038 w 302238"/>
                <a:gd name="connsiteY3" fmla="*/ 700 h 276398"/>
                <a:gd name="connsiteX4" fmla="*/ 151038 w 302238"/>
                <a:gd name="connsiteY4" fmla="*/ 52810 h 276398"/>
                <a:gd name="connsiteX5" fmla="*/ 70200 w 302238"/>
                <a:gd name="connsiteY5" fmla="*/ 484 h 276398"/>
                <a:gd name="connsiteX6" fmla="*/ 0 w 302238"/>
                <a:gd name="connsiteY6" fmla="*/ 86884 h 276398"/>
                <a:gd name="connsiteX7" fmla="*/ 146232 w 302238"/>
                <a:gd name="connsiteY7" fmla="*/ 274858 h 276398"/>
                <a:gd name="connsiteX8" fmla="*/ 72144 w 302238"/>
                <a:gd name="connsiteY8" fmla="*/ 16576 h 276398"/>
                <a:gd name="connsiteX9" fmla="*/ 78678 w 302238"/>
                <a:gd name="connsiteY9" fmla="*/ 16198 h 276398"/>
                <a:gd name="connsiteX10" fmla="*/ 143100 w 302238"/>
                <a:gd name="connsiteY10" fmla="*/ 80134 h 276398"/>
                <a:gd name="connsiteX11" fmla="*/ 152842 w 302238"/>
                <a:gd name="connsiteY11" fmla="*/ 86160 h 276398"/>
                <a:gd name="connsiteX12" fmla="*/ 158868 w 302238"/>
                <a:gd name="connsiteY12" fmla="*/ 80134 h 276398"/>
                <a:gd name="connsiteX13" fmla="*/ 229878 w 302238"/>
                <a:gd name="connsiteY13" fmla="*/ 16576 h 276398"/>
                <a:gd name="connsiteX14" fmla="*/ 286038 w 302238"/>
                <a:gd name="connsiteY14" fmla="*/ 87100 h 276398"/>
                <a:gd name="connsiteX15" fmla="*/ 151038 w 302238"/>
                <a:gd name="connsiteY15" fmla="*/ 258172 h 276398"/>
                <a:gd name="connsiteX16" fmla="*/ 16038 w 302238"/>
                <a:gd name="connsiteY16" fmla="*/ 87100 h 276398"/>
                <a:gd name="connsiteX17" fmla="*/ 72144 w 302238"/>
                <a:gd name="connsiteY17" fmla="*/ 16576 h 27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2238" h="276398">
                  <a:moveTo>
                    <a:pt x="146232" y="274858"/>
                  </a:moveTo>
                  <a:cubicBezTo>
                    <a:pt x="149067" y="276912"/>
                    <a:pt x="152901" y="276912"/>
                    <a:pt x="155736" y="274858"/>
                  </a:cubicBezTo>
                  <a:cubicBezTo>
                    <a:pt x="161730" y="270538"/>
                    <a:pt x="302238" y="167398"/>
                    <a:pt x="302238" y="87100"/>
                  </a:cubicBezTo>
                  <a:cubicBezTo>
                    <a:pt x="302238" y="35692"/>
                    <a:pt x="266814" y="4642"/>
                    <a:pt x="232038" y="700"/>
                  </a:cubicBezTo>
                  <a:cubicBezTo>
                    <a:pt x="205038" y="-2540"/>
                    <a:pt x="170046" y="9988"/>
                    <a:pt x="151038" y="52810"/>
                  </a:cubicBezTo>
                  <a:cubicBezTo>
                    <a:pt x="132246" y="9772"/>
                    <a:pt x="97362" y="-2756"/>
                    <a:pt x="70200" y="484"/>
                  </a:cubicBezTo>
                  <a:cubicBezTo>
                    <a:pt x="35208" y="4642"/>
                    <a:pt x="0" y="35746"/>
                    <a:pt x="0" y="86884"/>
                  </a:cubicBezTo>
                  <a:cubicBezTo>
                    <a:pt x="-216" y="167398"/>
                    <a:pt x="140238" y="270538"/>
                    <a:pt x="146232" y="274858"/>
                  </a:cubicBezTo>
                  <a:close/>
                  <a:moveTo>
                    <a:pt x="72144" y="16576"/>
                  </a:moveTo>
                  <a:cubicBezTo>
                    <a:pt x="74313" y="16323"/>
                    <a:pt x="76495" y="16197"/>
                    <a:pt x="78678" y="16198"/>
                  </a:cubicBezTo>
                  <a:cubicBezTo>
                    <a:pt x="103518" y="16198"/>
                    <a:pt x="131706" y="32776"/>
                    <a:pt x="143100" y="80134"/>
                  </a:cubicBezTo>
                  <a:cubicBezTo>
                    <a:pt x="144126" y="84489"/>
                    <a:pt x="148488" y="87186"/>
                    <a:pt x="152842" y="86160"/>
                  </a:cubicBezTo>
                  <a:cubicBezTo>
                    <a:pt x="155831" y="85456"/>
                    <a:pt x="158164" y="83123"/>
                    <a:pt x="158868" y="80134"/>
                  </a:cubicBezTo>
                  <a:cubicBezTo>
                    <a:pt x="171288" y="28564"/>
                    <a:pt x="203688" y="13444"/>
                    <a:pt x="229878" y="16576"/>
                  </a:cubicBezTo>
                  <a:cubicBezTo>
                    <a:pt x="257796" y="19870"/>
                    <a:pt x="286038" y="45196"/>
                    <a:pt x="286038" y="87100"/>
                  </a:cubicBezTo>
                  <a:cubicBezTo>
                    <a:pt x="286038" y="151522"/>
                    <a:pt x="175500" y="239488"/>
                    <a:pt x="151038" y="258172"/>
                  </a:cubicBezTo>
                  <a:cubicBezTo>
                    <a:pt x="126522" y="239488"/>
                    <a:pt x="16038" y="151576"/>
                    <a:pt x="16038" y="87100"/>
                  </a:cubicBezTo>
                  <a:cubicBezTo>
                    <a:pt x="15984" y="45142"/>
                    <a:pt x="44226" y="19870"/>
                    <a:pt x="72144" y="16576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1" name="Grafika 450">
            <a:extLst>
              <a:ext uri="{FF2B5EF4-FFF2-40B4-BE49-F238E27FC236}">
                <a16:creationId xmlns:a16="http://schemas.microsoft.com/office/drawing/2014/main" id="{48EB89CB-6E31-030D-F4F2-3C320CCF9087}"/>
              </a:ext>
            </a:extLst>
          </p:cNvPr>
          <p:cNvSpPr>
            <a:spLocks noChangeAspect="1"/>
          </p:cNvSpPr>
          <p:nvPr/>
        </p:nvSpPr>
        <p:spPr>
          <a:xfrm>
            <a:off x="3915117" y="6145779"/>
            <a:ext cx="282300" cy="360000"/>
          </a:xfrm>
          <a:custGeom>
            <a:avLst/>
            <a:gdLst>
              <a:gd name="connsiteX0" fmla="*/ 138417 w 423450"/>
              <a:gd name="connsiteY0" fmla="*/ 540000 h 540000"/>
              <a:gd name="connsiteX1" fmla="*/ 0 w 423450"/>
              <a:gd name="connsiteY1" fmla="*/ 402262 h 540000"/>
              <a:gd name="connsiteX2" fmla="*/ 84417 w 423450"/>
              <a:gd name="connsiteY2" fmla="*/ 274698 h 540000"/>
              <a:gd name="connsiteX3" fmla="*/ 122595 w 423450"/>
              <a:gd name="connsiteY3" fmla="*/ 269298 h 540000"/>
              <a:gd name="connsiteX4" fmla="*/ 109797 w 423450"/>
              <a:gd name="connsiteY4" fmla="*/ 203256 h 540000"/>
              <a:gd name="connsiteX5" fmla="*/ 108771 w 423450"/>
              <a:gd name="connsiteY5" fmla="*/ 198558 h 540000"/>
              <a:gd name="connsiteX6" fmla="*/ 117789 w 423450"/>
              <a:gd name="connsiteY6" fmla="*/ 161244 h 540000"/>
              <a:gd name="connsiteX7" fmla="*/ 129163 w 423450"/>
              <a:gd name="connsiteY7" fmla="*/ 162609 h 540000"/>
              <a:gd name="connsiteX8" fmla="*/ 127798 w 423450"/>
              <a:gd name="connsiteY8" fmla="*/ 173982 h 540000"/>
              <a:gd name="connsiteX9" fmla="*/ 127347 w 423450"/>
              <a:gd name="connsiteY9" fmla="*/ 174312 h 540000"/>
              <a:gd name="connsiteX10" fmla="*/ 124539 w 423450"/>
              <a:gd name="connsiteY10" fmla="*/ 195048 h 540000"/>
              <a:gd name="connsiteX11" fmla="*/ 125619 w 423450"/>
              <a:gd name="connsiteY11" fmla="*/ 200070 h 540000"/>
              <a:gd name="connsiteX12" fmla="*/ 155643 w 423450"/>
              <a:gd name="connsiteY12" fmla="*/ 351000 h 540000"/>
              <a:gd name="connsiteX13" fmla="*/ 162933 w 423450"/>
              <a:gd name="connsiteY13" fmla="*/ 356940 h 540000"/>
              <a:gd name="connsiteX14" fmla="*/ 297447 w 423450"/>
              <a:gd name="connsiteY14" fmla="*/ 356940 h 540000"/>
              <a:gd name="connsiteX15" fmla="*/ 317319 w 423450"/>
              <a:gd name="connsiteY15" fmla="*/ 367740 h 540000"/>
              <a:gd name="connsiteX16" fmla="*/ 318021 w 423450"/>
              <a:gd name="connsiteY16" fmla="*/ 369036 h 540000"/>
              <a:gd name="connsiteX17" fmla="*/ 359817 w 423450"/>
              <a:gd name="connsiteY17" fmla="*/ 470070 h 540000"/>
              <a:gd name="connsiteX18" fmla="*/ 389409 w 423450"/>
              <a:gd name="connsiteY18" fmla="*/ 478494 h 540000"/>
              <a:gd name="connsiteX19" fmla="*/ 389949 w 423450"/>
              <a:gd name="connsiteY19" fmla="*/ 478494 h 540000"/>
              <a:gd name="connsiteX20" fmla="*/ 390597 w 423450"/>
              <a:gd name="connsiteY20" fmla="*/ 477900 h 540000"/>
              <a:gd name="connsiteX21" fmla="*/ 405825 w 423450"/>
              <a:gd name="connsiteY21" fmla="*/ 467586 h 540000"/>
              <a:gd name="connsiteX22" fmla="*/ 403773 w 423450"/>
              <a:gd name="connsiteY22" fmla="*/ 446850 h 540000"/>
              <a:gd name="connsiteX23" fmla="*/ 358197 w 423450"/>
              <a:gd name="connsiteY23" fmla="*/ 314928 h 540000"/>
              <a:gd name="connsiteX24" fmla="*/ 340485 w 423450"/>
              <a:gd name="connsiteY24" fmla="*/ 299862 h 540000"/>
              <a:gd name="connsiteX25" fmla="*/ 234591 w 423450"/>
              <a:gd name="connsiteY25" fmla="*/ 281232 h 540000"/>
              <a:gd name="connsiteX26" fmla="*/ 217041 w 423450"/>
              <a:gd name="connsiteY26" fmla="*/ 267462 h 540000"/>
              <a:gd name="connsiteX27" fmla="*/ 178971 w 423450"/>
              <a:gd name="connsiteY27" fmla="*/ 180522 h 540000"/>
              <a:gd name="connsiteX28" fmla="*/ 167307 w 423450"/>
              <a:gd name="connsiteY28" fmla="*/ 165186 h 540000"/>
              <a:gd name="connsiteX29" fmla="*/ 161421 w 423450"/>
              <a:gd name="connsiteY29" fmla="*/ 155358 h 540000"/>
              <a:gd name="connsiteX30" fmla="*/ 171249 w 423450"/>
              <a:gd name="connsiteY30" fmla="*/ 149472 h 540000"/>
              <a:gd name="connsiteX31" fmla="*/ 193875 w 423450"/>
              <a:gd name="connsiteY31" fmla="*/ 174096 h 540000"/>
              <a:gd name="connsiteX32" fmla="*/ 194955 w 423450"/>
              <a:gd name="connsiteY32" fmla="*/ 176526 h 540000"/>
              <a:gd name="connsiteX33" fmla="*/ 231945 w 423450"/>
              <a:gd name="connsiteY33" fmla="*/ 260982 h 540000"/>
              <a:gd name="connsiteX34" fmla="*/ 237345 w 423450"/>
              <a:gd name="connsiteY34" fmla="*/ 265302 h 540000"/>
              <a:gd name="connsiteX35" fmla="*/ 343131 w 423450"/>
              <a:gd name="connsiteY35" fmla="*/ 283932 h 540000"/>
              <a:gd name="connsiteX36" fmla="*/ 373317 w 423450"/>
              <a:gd name="connsiteY36" fmla="*/ 309636 h 540000"/>
              <a:gd name="connsiteX37" fmla="*/ 419271 w 423450"/>
              <a:gd name="connsiteY37" fmla="*/ 441612 h 540000"/>
              <a:gd name="connsiteX38" fmla="*/ 420513 w 423450"/>
              <a:gd name="connsiteY38" fmla="*/ 474822 h 540000"/>
              <a:gd name="connsiteX39" fmla="*/ 396321 w 423450"/>
              <a:gd name="connsiteY39" fmla="*/ 493182 h 540000"/>
              <a:gd name="connsiteX40" fmla="*/ 395619 w 423450"/>
              <a:gd name="connsiteY40" fmla="*/ 493452 h 540000"/>
              <a:gd name="connsiteX41" fmla="*/ 344751 w 423450"/>
              <a:gd name="connsiteY41" fmla="*/ 476388 h 540000"/>
              <a:gd name="connsiteX42" fmla="*/ 303333 w 423450"/>
              <a:gd name="connsiteY42" fmla="*/ 375840 h 540000"/>
              <a:gd name="connsiteX43" fmla="*/ 297447 w 423450"/>
              <a:gd name="connsiteY43" fmla="*/ 372978 h 540000"/>
              <a:gd name="connsiteX44" fmla="*/ 162933 w 423450"/>
              <a:gd name="connsiteY44" fmla="*/ 372978 h 540000"/>
              <a:gd name="connsiteX45" fmla="*/ 139767 w 423450"/>
              <a:gd name="connsiteY45" fmla="*/ 354024 h 540000"/>
              <a:gd name="connsiteX46" fmla="*/ 125997 w 423450"/>
              <a:gd name="connsiteY46" fmla="*/ 286200 h 540000"/>
              <a:gd name="connsiteX47" fmla="*/ 90357 w 423450"/>
              <a:gd name="connsiteY47" fmla="*/ 289656 h 540000"/>
              <a:gd name="connsiteX48" fmla="*/ 26434 w 423450"/>
              <a:gd name="connsiteY48" fmla="*/ 449808 h 540000"/>
              <a:gd name="connsiteX49" fmla="*/ 186586 w 423450"/>
              <a:gd name="connsiteY49" fmla="*/ 513731 h 540000"/>
              <a:gd name="connsiteX50" fmla="*/ 260403 w 423450"/>
              <a:gd name="connsiteY50" fmla="*/ 401922 h 540000"/>
              <a:gd name="connsiteX51" fmla="*/ 268503 w 423450"/>
              <a:gd name="connsiteY51" fmla="*/ 393822 h 540000"/>
              <a:gd name="connsiteX52" fmla="*/ 276603 w 423450"/>
              <a:gd name="connsiteY52" fmla="*/ 401922 h 540000"/>
              <a:gd name="connsiteX53" fmla="*/ 138417 w 423450"/>
              <a:gd name="connsiteY53" fmla="*/ 540000 h 540000"/>
              <a:gd name="connsiteX54" fmla="*/ 118869 w 423450"/>
              <a:gd name="connsiteY54" fmla="*/ 124200 h 540000"/>
              <a:gd name="connsiteX55" fmla="*/ 56823 w 423450"/>
              <a:gd name="connsiteY55" fmla="*/ 62046 h 540000"/>
              <a:gd name="connsiteX56" fmla="*/ 118977 w 423450"/>
              <a:gd name="connsiteY56" fmla="*/ 0 h 540000"/>
              <a:gd name="connsiteX57" fmla="*/ 181023 w 423450"/>
              <a:gd name="connsiteY57" fmla="*/ 62100 h 540000"/>
              <a:gd name="connsiteX58" fmla="*/ 118869 w 423450"/>
              <a:gd name="connsiteY58" fmla="*/ 124200 h 540000"/>
              <a:gd name="connsiteX59" fmla="*/ 118869 w 423450"/>
              <a:gd name="connsiteY59" fmla="*/ 16200 h 540000"/>
              <a:gd name="connsiteX60" fmla="*/ 73023 w 423450"/>
              <a:gd name="connsiteY60" fmla="*/ 62154 h 540000"/>
              <a:gd name="connsiteX61" fmla="*/ 118977 w 423450"/>
              <a:gd name="connsiteY61" fmla="*/ 108000 h 540000"/>
              <a:gd name="connsiteX62" fmla="*/ 164823 w 423450"/>
              <a:gd name="connsiteY62" fmla="*/ 62100 h 540000"/>
              <a:gd name="connsiteX63" fmla="*/ 118869 w 423450"/>
              <a:gd name="connsiteY63" fmla="*/ 162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3450" h="540000">
                <a:moveTo>
                  <a:pt x="138417" y="540000"/>
                </a:moveTo>
                <a:cubicBezTo>
                  <a:pt x="62159" y="540187"/>
                  <a:pt x="188" y="478520"/>
                  <a:pt x="0" y="402262"/>
                </a:cubicBezTo>
                <a:cubicBezTo>
                  <a:pt x="-136" y="346615"/>
                  <a:pt x="33144" y="296324"/>
                  <a:pt x="84417" y="274698"/>
                </a:cubicBezTo>
                <a:cubicBezTo>
                  <a:pt x="96642" y="270314"/>
                  <a:pt x="109634" y="268477"/>
                  <a:pt x="122595" y="269298"/>
                </a:cubicBezTo>
                <a:lnTo>
                  <a:pt x="109797" y="203256"/>
                </a:lnTo>
                <a:cubicBezTo>
                  <a:pt x="109473" y="201636"/>
                  <a:pt x="109149" y="200070"/>
                  <a:pt x="108771" y="198558"/>
                </a:cubicBezTo>
                <a:cubicBezTo>
                  <a:pt x="106179" y="186786"/>
                  <a:pt x="102939" y="172098"/>
                  <a:pt x="117789" y="161244"/>
                </a:cubicBezTo>
                <a:cubicBezTo>
                  <a:pt x="121307" y="158480"/>
                  <a:pt x="126399" y="159091"/>
                  <a:pt x="129163" y="162609"/>
                </a:cubicBezTo>
                <a:cubicBezTo>
                  <a:pt x="131927" y="166126"/>
                  <a:pt x="131316" y="171218"/>
                  <a:pt x="127798" y="173982"/>
                </a:cubicBezTo>
                <a:cubicBezTo>
                  <a:pt x="127652" y="174097"/>
                  <a:pt x="127501" y="174207"/>
                  <a:pt x="127347" y="174312"/>
                </a:cubicBezTo>
                <a:cubicBezTo>
                  <a:pt x="121515" y="178578"/>
                  <a:pt x="121947" y="182898"/>
                  <a:pt x="124539" y="195048"/>
                </a:cubicBezTo>
                <a:cubicBezTo>
                  <a:pt x="124917" y="196722"/>
                  <a:pt x="125295" y="198396"/>
                  <a:pt x="125619" y="200070"/>
                </a:cubicBezTo>
                <a:lnTo>
                  <a:pt x="155643" y="351000"/>
                </a:lnTo>
                <a:cubicBezTo>
                  <a:pt x="156360" y="354457"/>
                  <a:pt x="159403" y="356937"/>
                  <a:pt x="162933" y="356940"/>
                </a:cubicBezTo>
                <a:lnTo>
                  <a:pt x="297447" y="356940"/>
                </a:lnTo>
                <a:cubicBezTo>
                  <a:pt x="305482" y="356904"/>
                  <a:pt x="312978" y="360978"/>
                  <a:pt x="317319" y="367740"/>
                </a:cubicBezTo>
                <a:cubicBezTo>
                  <a:pt x="317590" y="368151"/>
                  <a:pt x="317825" y="368584"/>
                  <a:pt x="318021" y="369036"/>
                </a:cubicBezTo>
                <a:lnTo>
                  <a:pt x="359817" y="470070"/>
                </a:lnTo>
                <a:cubicBezTo>
                  <a:pt x="367431" y="487890"/>
                  <a:pt x="374289" y="484920"/>
                  <a:pt x="389409" y="478494"/>
                </a:cubicBezTo>
                <a:lnTo>
                  <a:pt x="389949" y="478494"/>
                </a:lnTo>
                <a:lnTo>
                  <a:pt x="390597" y="477900"/>
                </a:lnTo>
                <a:cubicBezTo>
                  <a:pt x="396808" y="476542"/>
                  <a:pt x="402260" y="472850"/>
                  <a:pt x="405825" y="467586"/>
                </a:cubicBezTo>
                <a:cubicBezTo>
                  <a:pt x="408471" y="462186"/>
                  <a:pt x="406419" y="454410"/>
                  <a:pt x="403773" y="446850"/>
                </a:cubicBezTo>
                <a:lnTo>
                  <a:pt x="358197" y="314928"/>
                </a:lnTo>
                <a:cubicBezTo>
                  <a:pt x="355443" y="307079"/>
                  <a:pt x="348675" y="301321"/>
                  <a:pt x="340485" y="299862"/>
                </a:cubicBezTo>
                <a:lnTo>
                  <a:pt x="234591" y="281232"/>
                </a:lnTo>
                <a:cubicBezTo>
                  <a:pt x="226804" y="279871"/>
                  <a:pt x="220216" y="274702"/>
                  <a:pt x="217041" y="267462"/>
                </a:cubicBezTo>
                <a:lnTo>
                  <a:pt x="178971" y="180522"/>
                </a:lnTo>
                <a:cubicBezTo>
                  <a:pt x="174543" y="170208"/>
                  <a:pt x="172491" y="166482"/>
                  <a:pt x="167307" y="165186"/>
                </a:cubicBezTo>
                <a:cubicBezTo>
                  <a:pt x="162968" y="164097"/>
                  <a:pt x="160333" y="159697"/>
                  <a:pt x="161421" y="155358"/>
                </a:cubicBezTo>
                <a:cubicBezTo>
                  <a:pt x="162510" y="151019"/>
                  <a:pt x="166910" y="148383"/>
                  <a:pt x="171249" y="149472"/>
                </a:cubicBezTo>
                <a:cubicBezTo>
                  <a:pt x="184695" y="152820"/>
                  <a:pt x="189339" y="163620"/>
                  <a:pt x="193875" y="174096"/>
                </a:cubicBezTo>
                <a:lnTo>
                  <a:pt x="194955" y="176526"/>
                </a:lnTo>
                <a:lnTo>
                  <a:pt x="231945" y="260982"/>
                </a:lnTo>
                <a:cubicBezTo>
                  <a:pt x="232928" y="263221"/>
                  <a:pt x="234946" y="264835"/>
                  <a:pt x="237345" y="265302"/>
                </a:cubicBezTo>
                <a:lnTo>
                  <a:pt x="343131" y="283932"/>
                </a:lnTo>
                <a:cubicBezTo>
                  <a:pt x="357098" y="286417"/>
                  <a:pt x="368639" y="296243"/>
                  <a:pt x="373317" y="309636"/>
                </a:cubicBezTo>
                <a:lnTo>
                  <a:pt x="419271" y="441612"/>
                </a:lnTo>
                <a:cubicBezTo>
                  <a:pt x="423051" y="452412"/>
                  <a:pt x="425805" y="464076"/>
                  <a:pt x="420513" y="474822"/>
                </a:cubicBezTo>
                <a:cubicBezTo>
                  <a:pt x="416463" y="483030"/>
                  <a:pt x="408579" y="489024"/>
                  <a:pt x="396321" y="493182"/>
                </a:cubicBezTo>
                <a:lnTo>
                  <a:pt x="395619" y="493452"/>
                </a:lnTo>
                <a:cubicBezTo>
                  <a:pt x="381849" y="499338"/>
                  <a:pt x="358737" y="509166"/>
                  <a:pt x="344751" y="476388"/>
                </a:cubicBezTo>
                <a:lnTo>
                  <a:pt x="303333" y="375840"/>
                </a:lnTo>
                <a:cubicBezTo>
                  <a:pt x="301928" y="374016"/>
                  <a:pt x="299749" y="372957"/>
                  <a:pt x="297447" y="372978"/>
                </a:cubicBezTo>
                <a:lnTo>
                  <a:pt x="162933" y="372978"/>
                </a:lnTo>
                <a:cubicBezTo>
                  <a:pt x="151687" y="372971"/>
                  <a:pt x="142001" y="365046"/>
                  <a:pt x="139767" y="354024"/>
                </a:cubicBezTo>
                <a:lnTo>
                  <a:pt x="125997" y="286200"/>
                </a:lnTo>
                <a:cubicBezTo>
                  <a:pt x="113847" y="282798"/>
                  <a:pt x="96459" y="287388"/>
                  <a:pt x="90357" y="289656"/>
                </a:cubicBezTo>
                <a:cubicBezTo>
                  <a:pt x="28481" y="316229"/>
                  <a:pt x="-139" y="387931"/>
                  <a:pt x="26434" y="449808"/>
                </a:cubicBezTo>
                <a:cubicBezTo>
                  <a:pt x="53007" y="511685"/>
                  <a:pt x="124709" y="540304"/>
                  <a:pt x="186586" y="513731"/>
                </a:cubicBezTo>
                <a:cubicBezTo>
                  <a:pt x="231298" y="494530"/>
                  <a:pt x="260312" y="450582"/>
                  <a:pt x="260403" y="401922"/>
                </a:cubicBezTo>
                <a:cubicBezTo>
                  <a:pt x="260403" y="397448"/>
                  <a:pt x="264030" y="393822"/>
                  <a:pt x="268503" y="393822"/>
                </a:cubicBezTo>
                <a:cubicBezTo>
                  <a:pt x="272977" y="393822"/>
                  <a:pt x="276603" y="397448"/>
                  <a:pt x="276603" y="401922"/>
                </a:cubicBezTo>
                <a:cubicBezTo>
                  <a:pt x="276484" y="478173"/>
                  <a:pt x="214668" y="539941"/>
                  <a:pt x="138417" y="540000"/>
                </a:cubicBezTo>
                <a:close/>
                <a:moveTo>
                  <a:pt x="118869" y="124200"/>
                </a:moveTo>
                <a:cubicBezTo>
                  <a:pt x="84572" y="124170"/>
                  <a:pt x="56793" y="96343"/>
                  <a:pt x="56823" y="62046"/>
                </a:cubicBezTo>
                <a:cubicBezTo>
                  <a:pt x="56853" y="27749"/>
                  <a:pt x="84680" y="-30"/>
                  <a:pt x="118977" y="0"/>
                </a:cubicBezTo>
                <a:cubicBezTo>
                  <a:pt x="153253" y="30"/>
                  <a:pt x="181023" y="27824"/>
                  <a:pt x="181023" y="62100"/>
                </a:cubicBezTo>
                <a:cubicBezTo>
                  <a:pt x="180964" y="96393"/>
                  <a:pt x="153163" y="124170"/>
                  <a:pt x="118869" y="124200"/>
                </a:cubicBezTo>
                <a:close/>
                <a:moveTo>
                  <a:pt x="118869" y="16200"/>
                </a:moveTo>
                <a:cubicBezTo>
                  <a:pt x="93519" y="16230"/>
                  <a:pt x="72993" y="36804"/>
                  <a:pt x="73023" y="62154"/>
                </a:cubicBezTo>
                <a:cubicBezTo>
                  <a:pt x="73053" y="87504"/>
                  <a:pt x="93627" y="108030"/>
                  <a:pt x="118977" y="108000"/>
                </a:cubicBezTo>
                <a:cubicBezTo>
                  <a:pt x="144306" y="107970"/>
                  <a:pt x="164823" y="87429"/>
                  <a:pt x="164823" y="62100"/>
                </a:cubicBezTo>
                <a:cubicBezTo>
                  <a:pt x="164764" y="36754"/>
                  <a:pt x="144216" y="16230"/>
                  <a:pt x="118869" y="16200"/>
                </a:cubicBezTo>
                <a:close/>
              </a:path>
            </a:pathLst>
          </a:custGeom>
          <a:solidFill>
            <a:srgbClr val="009EDE"/>
          </a:solidFill>
          <a:ln w="533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3" name="Grafika 172">
            <a:extLst>
              <a:ext uri="{FF2B5EF4-FFF2-40B4-BE49-F238E27FC236}">
                <a16:creationId xmlns:a16="http://schemas.microsoft.com/office/drawing/2014/main" id="{512DDB58-0B35-C282-49E7-5B584E2B3004}"/>
              </a:ext>
            </a:extLst>
          </p:cNvPr>
          <p:cNvSpPr>
            <a:spLocks noChangeAspect="1"/>
          </p:cNvSpPr>
          <p:nvPr/>
        </p:nvSpPr>
        <p:spPr>
          <a:xfrm>
            <a:off x="3869910" y="6621663"/>
            <a:ext cx="356135" cy="360000"/>
          </a:xfrm>
          <a:custGeom>
            <a:avLst/>
            <a:gdLst>
              <a:gd name="connsiteX0" fmla="*/ 305944 w 534201"/>
              <a:gd name="connsiteY0" fmla="*/ 540000 h 540000"/>
              <a:gd name="connsiteX1" fmla="*/ 289744 w 534201"/>
              <a:gd name="connsiteY1" fmla="*/ 538326 h 540000"/>
              <a:gd name="connsiteX2" fmla="*/ 96640 w 534201"/>
              <a:gd name="connsiteY2" fmla="*/ 497772 h 540000"/>
              <a:gd name="connsiteX3" fmla="*/ 37618 w 534201"/>
              <a:gd name="connsiteY3" fmla="*/ 513000 h 540000"/>
              <a:gd name="connsiteX4" fmla="*/ 27736 w 534201"/>
              <a:gd name="connsiteY4" fmla="*/ 507168 h 540000"/>
              <a:gd name="connsiteX5" fmla="*/ 33568 w 534201"/>
              <a:gd name="connsiteY5" fmla="*/ 497286 h 540000"/>
              <a:gd name="connsiteX6" fmla="*/ 94264 w 534201"/>
              <a:gd name="connsiteY6" fmla="*/ 481680 h 540000"/>
              <a:gd name="connsiteX7" fmla="*/ 96262 w 534201"/>
              <a:gd name="connsiteY7" fmla="*/ 481410 h 540000"/>
              <a:gd name="connsiteX8" fmla="*/ 98260 w 534201"/>
              <a:gd name="connsiteY8" fmla="*/ 481410 h 540000"/>
              <a:gd name="connsiteX9" fmla="*/ 293146 w 534201"/>
              <a:gd name="connsiteY9" fmla="*/ 522342 h 540000"/>
              <a:gd name="connsiteX10" fmla="*/ 346714 w 534201"/>
              <a:gd name="connsiteY10" fmla="*/ 508680 h 540000"/>
              <a:gd name="connsiteX11" fmla="*/ 346714 w 534201"/>
              <a:gd name="connsiteY11" fmla="*/ 508680 h 540000"/>
              <a:gd name="connsiteX12" fmla="*/ 473344 w 534201"/>
              <a:gd name="connsiteY12" fmla="*/ 400896 h 540000"/>
              <a:gd name="connsiteX13" fmla="*/ 483172 w 534201"/>
              <a:gd name="connsiteY13" fmla="*/ 381564 h 540000"/>
              <a:gd name="connsiteX14" fmla="*/ 476314 w 534201"/>
              <a:gd name="connsiteY14" fmla="*/ 362232 h 540000"/>
              <a:gd name="connsiteX15" fmla="*/ 435328 w 534201"/>
              <a:gd name="connsiteY15" fmla="*/ 360126 h 540000"/>
              <a:gd name="connsiteX16" fmla="*/ 330622 w 534201"/>
              <a:gd name="connsiteY16" fmla="*/ 448848 h 540000"/>
              <a:gd name="connsiteX17" fmla="*/ 323872 w 534201"/>
              <a:gd name="connsiteY17" fmla="*/ 450630 h 540000"/>
              <a:gd name="connsiteX18" fmla="*/ 289366 w 534201"/>
              <a:gd name="connsiteY18" fmla="*/ 444096 h 540000"/>
              <a:gd name="connsiteX19" fmla="*/ 286396 w 534201"/>
              <a:gd name="connsiteY19" fmla="*/ 443610 h 540000"/>
              <a:gd name="connsiteX20" fmla="*/ 204424 w 534201"/>
              <a:gd name="connsiteY20" fmla="*/ 427950 h 540000"/>
              <a:gd name="connsiteX21" fmla="*/ 197971 w 534201"/>
              <a:gd name="connsiteY21" fmla="*/ 418473 h 540000"/>
              <a:gd name="connsiteX22" fmla="*/ 207448 w 534201"/>
              <a:gd name="connsiteY22" fmla="*/ 412020 h 540000"/>
              <a:gd name="connsiteX23" fmla="*/ 207448 w 534201"/>
              <a:gd name="connsiteY23" fmla="*/ 412020 h 540000"/>
              <a:gd name="connsiteX24" fmla="*/ 291850 w 534201"/>
              <a:gd name="connsiteY24" fmla="*/ 428220 h 540000"/>
              <a:gd name="connsiteX25" fmla="*/ 323926 w 534201"/>
              <a:gd name="connsiteY25" fmla="*/ 406026 h 540000"/>
              <a:gd name="connsiteX26" fmla="*/ 321442 w 534201"/>
              <a:gd name="connsiteY26" fmla="*/ 388800 h 540000"/>
              <a:gd name="connsiteX27" fmla="*/ 302974 w 534201"/>
              <a:gd name="connsiteY27" fmla="*/ 378000 h 540000"/>
              <a:gd name="connsiteX28" fmla="*/ 249514 w 534201"/>
              <a:gd name="connsiteY28" fmla="*/ 365526 h 540000"/>
              <a:gd name="connsiteX29" fmla="*/ 220732 w 534201"/>
              <a:gd name="connsiteY29" fmla="*/ 354402 h 540000"/>
              <a:gd name="connsiteX30" fmla="*/ 146914 w 534201"/>
              <a:gd name="connsiteY30" fmla="*/ 334098 h 540000"/>
              <a:gd name="connsiteX31" fmla="*/ 18502 w 534201"/>
              <a:gd name="connsiteY31" fmla="*/ 369576 h 540000"/>
              <a:gd name="connsiteX32" fmla="*/ 11536 w 534201"/>
              <a:gd name="connsiteY32" fmla="*/ 372600 h 540000"/>
              <a:gd name="connsiteX33" fmla="*/ 763 w 534201"/>
              <a:gd name="connsiteY33" fmla="*/ 368685 h 540000"/>
              <a:gd name="connsiteX34" fmla="*/ 4678 w 534201"/>
              <a:gd name="connsiteY34" fmla="*/ 357912 h 540000"/>
              <a:gd name="connsiteX35" fmla="*/ 11428 w 534201"/>
              <a:gd name="connsiteY35" fmla="*/ 354672 h 540000"/>
              <a:gd name="connsiteX36" fmla="*/ 146914 w 534201"/>
              <a:gd name="connsiteY36" fmla="*/ 317574 h 540000"/>
              <a:gd name="connsiteX37" fmla="*/ 226888 w 534201"/>
              <a:gd name="connsiteY37" fmla="*/ 339174 h 540000"/>
              <a:gd name="connsiteX38" fmla="*/ 254752 w 534201"/>
              <a:gd name="connsiteY38" fmla="*/ 349974 h 540000"/>
              <a:gd name="connsiteX39" fmla="*/ 305566 w 534201"/>
              <a:gd name="connsiteY39" fmla="*/ 361800 h 540000"/>
              <a:gd name="connsiteX40" fmla="*/ 334942 w 534201"/>
              <a:gd name="connsiteY40" fmla="*/ 379836 h 540000"/>
              <a:gd name="connsiteX41" fmla="*/ 339748 w 534201"/>
              <a:gd name="connsiteY41" fmla="*/ 409482 h 540000"/>
              <a:gd name="connsiteX42" fmla="*/ 331270 w 534201"/>
              <a:gd name="connsiteY42" fmla="*/ 427140 h 540000"/>
              <a:gd name="connsiteX43" fmla="*/ 423070 w 534201"/>
              <a:gd name="connsiteY43" fmla="*/ 349272 h 540000"/>
              <a:gd name="connsiteX44" fmla="*/ 393964 w 534201"/>
              <a:gd name="connsiteY44" fmla="*/ 352566 h 540000"/>
              <a:gd name="connsiteX45" fmla="*/ 362050 w 534201"/>
              <a:gd name="connsiteY45" fmla="*/ 378648 h 540000"/>
              <a:gd name="connsiteX46" fmla="*/ 350623 w 534201"/>
              <a:gd name="connsiteY46" fmla="*/ 377845 h 540000"/>
              <a:gd name="connsiteX47" fmla="*/ 351426 w 534201"/>
              <a:gd name="connsiteY47" fmla="*/ 366418 h 540000"/>
              <a:gd name="connsiteX48" fmla="*/ 351790 w 534201"/>
              <a:gd name="connsiteY48" fmla="*/ 366120 h 540000"/>
              <a:gd name="connsiteX49" fmla="*/ 383542 w 534201"/>
              <a:gd name="connsiteY49" fmla="*/ 340200 h 540000"/>
              <a:gd name="connsiteX50" fmla="*/ 437974 w 534201"/>
              <a:gd name="connsiteY50" fmla="*/ 340200 h 540000"/>
              <a:gd name="connsiteX51" fmla="*/ 488140 w 534201"/>
              <a:gd name="connsiteY51" fmla="*/ 351594 h 540000"/>
              <a:gd name="connsiteX52" fmla="*/ 498940 w 534201"/>
              <a:gd name="connsiteY52" fmla="*/ 382860 h 540000"/>
              <a:gd name="connsiteX53" fmla="*/ 483442 w 534201"/>
              <a:gd name="connsiteY53" fmla="*/ 413478 h 540000"/>
              <a:gd name="connsiteX54" fmla="*/ 357082 w 534201"/>
              <a:gd name="connsiteY54" fmla="*/ 521478 h 540000"/>
              <a:gd name="connsiteX55" fmla="*/ 357082 w 534201"/>
              <a:gd name="connsiteY55" fmla="*/ 521478 h 540000"/>
              <a:gd name="connsiteX56" fmla="*/ 305944 w 534201"/>
              <a:gd name="connsiteY56" fmla="*/ 540000 h 540000"/>
              <a:gd name="connsiteX57" fmla="*/ 512602 w 534201"/>
              <a:gd name="connsiteY57" fmla="*/ 271674 h 540000"/>
              <a:gd name="connsiteX58" fmla="*/ 218464 w 534201"/>
              <a:gd name="connsiteY58" fmla="*/ 271674 h 540000"/>
              <a:gd name="connsiteX59" fmla="*/ 210364 w 534201"/>
              <a:gd name="connsiteY59" fmla="*/ 263574 h 540000"/>
              <a:gd name="connsiteX60" fmla="*/ 218464 w 534201"/>
              <a:gd name="connsiteY60" fmla="*/ 255474 h 540000"/>
              <a:gd name="connsiteX61" fmla="*/ 512602 w 534201"/>
              <a:gd name="connsiteY61" fmla="*/ 255474 h 540000"/>
              <a:gd name="connsiteX62" fmla="*/ 518002 w 534201"/>
              <a:gd name="connsiteY62" fmla="*/ 250074 h 540000"/>
              <a:gd name="connsiteX63" fmla="*/ 518002 w 534201"/>
              <a:gd name="connsiteY63" fmla="*/ 75222 h 540000"/>
              <a:gd name="connsiteX64" fmla="*/ 526102 w 534201"/>
              <a:gd name="connsiteY64" fmla="*/ 67122 h 540000"/>
              <a:gd name="connsiteX65" fmla="*/ 534202 w 534201"/>
              <a:gd name="connsiteY65" fmla="*/ 75222 h 540000"/>
              <a:gd name="connsiteX66" fmla="*/ 534202 w 534201"/>
              <a:gd name="connsiteY66" fmla="*/ 250182 h 540000"/>
              <a:gd name="connsiteX67" fmla="*/ 512602 w 534201"/>
              <a:gd name="connsiteY67" fmla="*/ 271674 h 540000"/>
              <a:gd name="connsiteX68" fmla="*/ 485602 w 534201"/>
              <a:gd name="connsiteY68" fmla="*/ 244674 h 540000"/>
              <a:gd name="connsiteX69" fmla="*/ 191626 w 534201"/>
              <a:gd name="connsiteY69" fmla="*/ 244674 h 540000"/>
              <a:gd name="connsiteX70" fmla="*/ 183526 w 534201"/>
              <a:gd name="connsiteY70" fmla="*/ 236574 h 540000"/>
              <a:gd name="connsiteX71" fmla="*/ 191626 w 534201"/>
              <a:gd name="connsiteY71" fmla="*/ 228474 h 540000"/>
              <a:gd name="connsiteX72" fmla="*/ 485764 w 534201"/>
              <a:gd name="connsiteY72" fmla="*/ 228474 h 540000"/>
              <a:gd name="connsiteX73" fmla="*/ 491164 w 534201"/>
              <a:gd name="connsiteY73" fmla="*/ 223074 h 540000"/>
              <a:gd name="connsiteX74" fmla="*/ 491164 w 534201"/>
              <a:gd name="connsiteY74" fmla="*/ 48600 h 540000"/>
              <a:gd name="connsiteX75" fmla="*/ 499264 w 534201"/>
              <a:gd name="connsiteY75" fmla="*/ 40500 h 540000"/>
              <a:gd name="connsiteX76" fmla="*/ 507364 w 534201"/>
              <a:gd name="connsiteY76" fmla="*/ 48600 h 540000"/>
              <a:gd name="connsiteX77" fmla="*/ 507364 w 534201"/>
              <a:gd name="connsiteY77" fmla="*/ 223290 h 540000"/>
              <a:gd name="connsiteX78" fmla="*/ 485764 w 534201"/>
              <a:gd name="connsiteY78" fmla="*/ 244836 h 540000"/>
              <a:gd name="connsiteX79" fmla="*/ 458602 w 534201"/>
              <a:gd name="connsiteY79" fmla="*/ 217674 h 540000"/>
              <a:gd name="connsiteX80" fmla="*/ 164788 w 534201"/>
              <a:gd name="connsiteY80" fmla="*/ 217674 h 540000"/>
              <a:gd name="connsiteX81" fmla="*/ 143188 w 534201"/>
              <a:gd name="connsiteY81" fmla="*/ 196074 h 540000"/>
              <a:gd name="connsiteX82" fmla="*/ 143188 w 534201"/>
              <a:gd name="connsiteY82" fmla="*/ 21600 h 540000"/>
              <a:gd name="connsiteX83" fmla="*/ 164788 w 534201"/>
              <a:gd name="connsiteY83" fmla="*/ 0 h 540000"/>
              <a:gd name="connsiteX84" fmla="*/ 458926 w 534201"/>
              <a:gd name="connsiteY84" fmla="*/ 0 h 540000"/>
              <a:gd name="connsiteX85" fmla="*/ 480526 w 534201"/>
              <a:gd name="connsiteY85" fmla="*/ 21600 h 540000"/>
              <a:gd name="connsiteX86" fmla="*/ 480526 w 534201"/>
              <a:gd name="connsiteY86" fmla="*/ 196452 h 540000"/>
              <a:gd name="connsiteX87" fmla="*/ 458926 w 534201"/>
              <a:gd name="connsiteY87" fmla="*/ 217998 h 540000"/>
              <a:gd name="connsiteX88" fmla="*/ 164788 w 534201"/>
              <a:gd name="connsiteY88" fmla="*/ 16200 h 540000"/>
              <a:gd name="connsiteX89" fmla="*/ 159388 w 534201"/>
              <a:gd name="connsiteY89" fmla="*/ 21600 h 540000"/>
              <a:gd name="connsiteX90" fmla="*/ 159388 w 534201"/>
              <a:gd name="connsiteY90" fmla="*/ 196452 h 540000"/>
              <a:gd name="connsiteX91" fmla="*/ 164788 w 534201"/>
              <a:gd name="connsiteY91" fmla="*/ 201852 h 540000"/>
              <a:gd name="connsiteX92" fmla="*/ 458926 w 534201"/>
              <a:gd name="connsiteY92" fmla="*/ 201852 h 540000"/>
              <a:gd name="connsiteX93" fmla="*/ 464326 w 534201"/>
              <a:gd name="connsiteY93" fmla="*/ 196452 h 540000"/>
              <a:gd name="connsiteX94" fmla="*/ 464326 w 534201"/>
              <a:gd name="connsiteY94" fmla="*/ 21600 h 540000"/>
              <a:gd name="connsiteX95" fmla="*/ 458926 w 534201"/>
              <a:gd name="connsiteY95" fmla="*/ 16200 h 540000"/>
              <a:gd name="connsiteX96" fmla="*/ 249136 w 534201"/>
              <a:gd name="connsiteY96" fmla="*/ 142236 h 540000"/>
              <a:gd name="connsiteX97" fmla="*/ 241036 w 534201"/>
              <a:gd name="connsiteY97" fmla="*/ 134136 h 540000"/>
              <a:gd name="connsiteX98" fmla="*/ 241036 w 534201"/>
              <a:gd name="connsiteY98" fmla="*/ 79812 h 540000"/>
              <a:gd name="connsiteX99" fmla="*/ 249136 w 534201"/>
              <a:gd name="connsiteY99" fmla="*/ 71712 h 540000"/>
              <a:gd name="connsiteX100" fmla="*/ 250648 w 534201"/>
              <a:gd name="connsiteY100" fmla="*/ 71712 h 540000"/>
              <a:gd name="connsiteX101" fmla="*/ 252160 w 534201"/>
              <a:gd name="connsiteY101" fmla="*/ 71712 h 540000"/>
              <a:gd name="connsiteX102" fmla="*/ 267280 w 534201"/>
              <a:gd name="connsiteY102" fmla="*/ 71712 h 540000"/>
              <a:gd name="connsiteX103" fmla="*/ 291013 w 534201"/>
              <a:gd name="connsiteY103" fmla="*/ 95445 h 540000"/>
              <a:gd name="connsiteX104" fmla="*/ 267280 w 534201"/>
              <a:gd name="connsiteY104" fmla="*/ 119178 h 540000"/>
              <a:gd name="connsiteX105" fmla="*/ 257344 w 534201"/>
              <a:gd name="connsiteY105" fmla="*/ 119178 h 540000"/>
              <a:gd name="connsiteX106" fmla="*/ 257344 w 534201"/>
              <a:gd name="connsiteY106" fmla="*/ 134136 h 540000"/>
              <a:gd name="connsiteX107" fmla="*/ 249245 w 534201"/>
              <a:gd name="connsiteY107" fmla="*/ 142237 h 540000"/>
              <a:gd name="connsiteX108" fmla="*/ 249136 w 534201"/>
              <a:gd name="connsiteY108" fmla="*/ 142236 h 540000"/>
              <a:gd name="connsiteX109" fmla="*/ 257344 w 534201"/>
              <a:gd name="connsiteY109" fmla="*/ 102978 h 540000"/>
              <a:gd name="connsiteX110" fmla="*/ 267388 w 534201"/>
              <a:gd name="connsiteY110" fmla="*/ 102978 h 540000"/>
              <a:gd name="connsiteX111" fmla="*/ 274921 w 534201"/>
              <a:gd name="connsiteY111" fmla="*/ 95445 h 540000"/>
              <a:gd name="connsiteX112" fmla="*/ 267388 w 534201"/>
              <a:gd name="connsiteY112" fmla="*/ 87912 h 540000"/>
              <a:gd name="connsiteX113" fmla="*/ 257344 w 534201"/>
              <a:gd name="connsiteY113" fmla="*/ 87912 h 540000"/>
              <a:gd name="connsiteX114" fmla="*/ 385810 w 534201"/>
              <a:gd name="connsiteY114" fmla="*/ 142074 h 540000"/>
              <a:gd name="connsiteX115" fmla="*/ 379006 w 534201"/>
              <a:gd name="connsiteY115" fmla="*/ 138402 h 540000"/>
              <a:gd name="connsiteX116" fmla="*/ 359080 w 534201"/>
              <a:gd name="connsiteY116" fmla="*/ 108000 h 540000"/>
              <a:gd name="connsiteX117" fmla="*/ 359080 w 534201"/>
              <a:gd name="connsiteY117" fmla="*/ 133866 h 540000"/>
              <a:gd name="connsiteX118" fmla="*/ 350980 w 534201"/>
              <a:gd name="connsiteY118" fmla="*/ 141966 h 540000"/>
              <a:gd name="connsiteX119" fmla="*/ 350980 w 534201"/>
              <a:gd name="connsiteY119" fmla="*/ 141966 h 540000"/>
              <a:gd name="connsiteX120" fmla="*/ 342880 w 534201"/>
              <a:gd name="connsiteY120" fmla="*/ 133866 h 540000"/>
              <a:gd name="connsiteX121" fmla="*/ 342880 w 534201"/>
              <a:gd name="connsiteY121" fmla="*/ 80514 h 540000"/>
              <a:gd name="connsiteX122" fmla="*/ 350947 w 534201"/>
              <a:gd name="connsiteY122" fmla="*/ 72381 h 540000"/>
              <a:gd name="connsiteX123" fmla="*/ 357784 w 534201"/>
              <a:gd name="connsiteY123" fmla="*/ 76086 h 540000"/>
              <a:gd name="connsiteX124" fmla="*/ 377710 w 534201"/>
              <a:gd name="connsiteY124" fmla="*/ 106812 h 540000"/>
              <a:gd name="connsiteX125" fmla="*/ 377710 w 534201"/>
              <a:gd name="connsiteY125" fmla="*/ 79812 h 540000"/>
              <a:gd name="connsiteX126" fmla="*/ 385810 w 534201"/>
              <a:gd name="connsiteY126" fmla="*/ 71712 h 540000"/>
              <a:gd name="connsiteX127" fmla="*/ 393910 w 534201"/>
              <a:gd name="connsiteY127" fmla="*/ 79812 h 540000"/>
              <a:gd name="connsiteX128" fmla="*/ 393910 w 534201"/>
              <a:gd name="connsiteY128" fmla="*/ 133974 h 540000"/>
              <a:gd name="connsiteX129" fmla="*/ 385810 w 534201"/>
              <a:gd name="connsiteY129" fmla="*/ 142074 h 540000"/>
              <a:gd name="connsiteX130" fmla="*/ 330082 w 534201"/>
              <a:gd name="connsiteY130" fmla="*/ 141696 h 540000"/>
              <a:gd name="connsiteX131" fmla="*/ 302650 w 534201"/>
              <a:gd name="connsiteY131" fmla="*/ 141696 h 540000"/>
              <a:gd name="connsiteX132" fmla="*/ 294550 w 534201"/>
              <a:gd name="connsiteY132" fmla="*/ 133596 h 540000"/>
              <a:gd name="connsiteX133" fmla="*/ 294550 w 534201"/>
              <a:gd name="connsiteY133" fmla="*/ 80244 h 540000"/>
              <a:gd name="connsiteX134" fmla="*/ 302650 w 534201"/>
              <a:gd name="connsiteY134" fmla="*/ 72144 h 540000"/>
              <a:gd name="connsiteX135" fmla="*/ 302650 w 534201"/>
              <a:gd name="connsiteY135" fmla="*/ 72144 h 540000"/>
              <a:gd name="connsiteX136" fmla="*/ 310750 w 534201"/>
              <a:gd name="connsiteY136" fmla="*/ 80244 h 540000"/>
              <a:gd name="connsiteX137" fmla="*/ 310750 w 534201"/>
              <a:gd name="connsiteY137" fmla="*/ 125496 h 540000"/>
              <a:gd name="connsiteX138" fmla="*/ 330028 w 534201"/>
              <a:gd name="connsiteY138" fmla="*/ 125496 h 540000"/>
              <a:gd name="connsiteX139" fmla="*/ 338128 w 534201"/>
              <a:gd name="connsiteY139" fmla="*/ 133596 h 540000"/>
              <a:gd name="connsiteX140" fmla="*/ 330028 w 534201"/>
              <a:gd name="connsiteY140" fmla="*/ 141696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34201" h="540000">
                <a:moveTo>
                  <a:pt x="305944" y="540000"/>
                </a:moveTo>
                <a:cubicBezTo>
                  <a:pt x="300500" y="540009"/>
                  <a:pt x="295071" y="539448"/>
                  <a:pt x="289744" y="538326"/>
                </a:cubicBezTo>
                <a:lnTo>
                  <a:pt x="96640" y="497772"/>
                </a:lnTo>
                <a:lnTo>
                  <a:pt x="37618" y="513000"/>
                </a:lnTo>
                <a:cubicBezTo>
                  <a:pt x="33279" y="514118"/>
                  <a:pt x="28854" y="511507"/>
                  <a:pt x="27736" y="507168"/>
                </a:cubicBezTo>
                <a:cubicBezTo>
                  <a:pt x="26618" y="502829"/>
                  <a:pt x="29229" y="498404"/>
                  <a:pt x="33568" y="497286"/>
                </a:cubicBezTo>
                <a:lnTo>
                  <a:pt x="94264" y="481680"/>
                </a:lnTo>
                <a:cubicBezTo>
                  <a:pt x="94916" y="481508"/>
                  <a:pt x="95587" y="481417"/>
                  <a:pt x="96262" y="481410"/>
                </a:cubicBezTo>
                <a:cubicBezTo>
                  <a:pt x="96926" y="481334"/>
                  <a:pt x="97596" y="481334"/>
                  <a:pt x="98260" y="481410"/>
                </a:cubicBezTo>
                <a:lnTo>
                  <a:pt x="293146" y="522342"/>
                </a:lnTo>
                <a:cubicBezTo>
                  <a:pt x="312153" y="526273"/>
                  <a:pt x="331911" y="521234"/>
                  <a:pt x="346714" y="508680"/>
                </a:cubicBezTo>
                <a:lnTo>
                  <a:pt x="346714" y="508680"/>
                </a:lnTo>
                <a:lnTo>
                  <a:pt x="473344" y="400896"/>
                </a:lnTo>
                <a:cubicBezTo>
                  <a:pt x="479121" y="396063"/>
                  <a:pt x="482672" y="389079"/>
                  <a:pt x="483172" y="381564"/>
                </a:cubicBezTo>
                <a:cubicBezTo>
                  <a:pt x="483622" y="374454"/>
                  <a:pt x="481144" y="367469"/>
                  <a:pt x="476314" y="362232"/>
                </a:cubicBezTo>
                <a:cubicBezTo>
                  <a:pt x="465387" y="350739"/>
                  <a:pt x="447375" y="349814"/>
                  <a:pt x="435328" y="360126"/>
                </a:cubicBezTo>
                <a:lnTo>
                  <a:pt x="330622" y="448848"/>
                </a:lnTo>
                <a:cubicBezTo>
                  <a:pt x="328757" y="450431"/>
                  <a:pt x="326276" y="451086"/>
                  <a:pt x="323872" y="450630"/>
                </a:cubicBezTo>
                <a:lnTo>
                  <a:pt x="289366" y="444096"/>
                </a:lnTo>
                <a:lnTo>
                  <a:pt x="286396" y="443610"/>
                </a:lnTo>
                <a:lnTo>
                  <a:pt x="204424" y="427950"/>
                </a:lnTo>
                <a:cubicBezTo>
                  <a:pt x="200025" y="427115"/>
                  <a:pt x="197136" y="422872"/>
                  <a:pt x="197971" y="418473"/>
                </a:cubicBezTo>
                <a:cubicBezTo>
                  <a:pt x="198806" y="414074"/>
                  <a:pt x="203049" y="411185"/>
                  <a:pt x="207448" y="412020"/>
                </a:cubicBezTo>
                <a:lnTo>
                  <a:pt x="207448" y="412020"/>
                </a:lnTo>
                <a:lnTo>
                  <a:pt x="291850" y="428220"/>
                </a:lnTo>
                <a:cubicBezTo>
                  <a:pt x="306607" y="429962"/>
                  <a:pt x="320354" y="420450"/>
                  <a:pt x="323926" y="406026"/>
                </a:cubicBezTo>
                <a:cubicBezTo>
                  <a:pt x="325504" y="400187"/>
                  <a:pt x="324605" y="393956"/>
                  <a:pt x="321442" y="388800"/>
                </a:cubicBezTo>
                <a:cubicBezTo>
                  <a:pt x="316985" y="382868"/>
                  <a:pt x="310330" y="378976"/>
                  <a:pt x="302974" y="378000"/>
                </a:cubicBezTo>
                <a:cubicBezTo>
                  <a:pt x="284829" y="375386"/>
                  <a:pt x="266943" y="371212"/>
                  <a:pt x="249514" y="365526"/>
                </a:cubicBezTo>
                <a:cubicBezTo>
                  <a:pt x="240118" y="362340"/>
                  <a:pt x="230722" y="358452"/>
                  <a:pt x="220732" y="354402"/>
                </a:cubicBezTo>
                <a:cubicBezTo>
                  <a:pt x="196378" y="344412"/>
                  <a:pt x="171160" y="334098"/>
                  <a:pt x="146914" y="334098"/>
                </a:cubicBezTo>
                <a:cubicBezTo>
                  <a:pt x="91726" y="334098"/>
                  <a:pt x="42262" y="358074"/>
                  <a:pt x="18502" y="369576"/>
                </a:cubicBezTo>
                <a:lnTo>
                  <a:pt x="11536" y="372600"/>
                </a:lnTo>
                <a:cubicBezTo>
                  <a:pt x="7480" y="374494"/>
                  <a:pt x="2657" y="372741"/>
                  <a:pt x="763" y="368685"/>
                </a:cubicBezTo>
                <a:cubicBezTo>
                  <a:pt x="-1131" y="364629"/>
                  <a:pt x="622" y="359806"/>
                  <a:pt x="4678" y="357912"/>
                </a:cubicBezTo>
                <a:lnTo>
                  <a:pt x="11428" y="354672"/>
                </a:lnTo>
                <a:cubicBezTo>
                  <a:pt x="36268" y="342630"/>
                  <a:pt x="87946" y="317574"/>
                  <a:pt x="146914" y="317574"/>
                </a:cubicBezTo>
                <a:cubicBezTo>
                  <a:pt x="174346" y="317574"/>
                  <a:pt x="200914" y="328374"/>
                  <a:pt x="226888" y="339174"/>
                </a:cubicBezTo>
                <a:cubicBezTo>
                  <a:pt x="236608" y="343170"/>
                  <a:pt x="245788" y="346950"/>
                  <a:pt x="254752" y="349974"/>
                </a:cubicBezTo>
                <a:cubicBezTo>
                  <a:pt x="271328" y="355335"/>
                  <a:pt x="288326" y="359291"/>
                  <a:pt x="305566" y="361800"/>
                </a:cubicBezTo>
                <a:cubicBezTo>
                  <a:pt x="317410" y="363550"/>
                  <a:pt x="328023" y="370066"/>
                  <a:pt x="334942" y="379836"/>
                </a:cubicBezTo>
                <a:cubicBezTo>
                  <a:pt x="340569" y="388630"/>
                  <a:pt x="342309" y="399360"/>
                  <a:pt x="339748" y="409482"/>
                </a:cubicBezTo>
                <a:cubicBezTo>
                  <a:pt x="338311" y="415939"/>
                  <a:pt x="335411" y="421981"/>
                  <a:pt x="331270" y="427140"/>
                </a:cubicBezTo>
                <a:lnTo>
                  <a:pt x="423070" y="349272"/>
                </a:lnTo>
                <a:cubicBezTo>
                  <a:pt x="413595" y="344380"/>
                  <a:pt x="402106" y="345680"/>
                  <a:pt x="393964" y="352566"/>
                </a:cubicBezTo>
                <a:lnTo>
                  <a:pt x="362050" y="378648"/>
                </a:lnTo>
                <a:cubicBezTo>
                  <a:pt x="358673" y="381582"/>
                  <a:pt x="353557" y="381222"/>
                  <a:pt x="350623" y="377845"/>
                </a:cubicBezTo>
                <a:cubicBezTo>
                  <a:pt x="347689" y="374468"/>
                  <a:pt x="348049" y="369352"/>
                  <a:pt x="351426" y="366418"/>
                </a:cubicBezTo>
                <a:cubicBezTo>
                  <a:pt x="351544" y="366315"/>
                  <a:pt x="351666" y="366216"/>
                  <a:pt x="351790" y="366120"/>
                </a:cubicBezTo>
                <a:lnTo>
                  <a:pt x="383542" y="340200"/>
                </a:lnTo>
                <a:cubicBezTo>
                  <a:pt x="399298" y="327034"/>
                  <a:pt x="422218" y="327034"/>
                  <a:pt x="437974" y="340200"/>
                </a:cubicBezTo>
                <a:cubicBezTo>
                  <a:pt x="455453" y="333390"/>
                  <a:pt x="475317" y="337902"/>
                  <a:pt x="488140" y="351594"/>
                </a:cubicBezTo>
                <a:cubicBezTo>
                  <a:pt x="495848" y="360110"/>
                  <a:pt x="499748" y="371402"/>
                  <a:pt x="498940" y="382860"/>
                </a:cubicBezTo>
                <a:cubicBezTo>
                  <a:pt x="498173" y="394754"/>
                  <a:pt x="492573" y="405817"/>
                  <a:pt x="483442" y="413478"/>
                </a:cubicBezTo>
                <a:lnTo>
                  <a:pt x="357082" y="521478"/>
                </a:lnTo>
                <a:lnTo>
                  <a:pt x="357082" y="521478"/>
                </a:lnTo>
                <a:cubicBezTo>
                  <a:pt x="342749" y="533481"/>
                  <a:pt x="324639" y="540041"/>
                  <a:pt x="305944" y="540000"/>
                </a:cubicBezTo>
                <a:close/>
                <a:moveTo>
                  <a:pt x="512602" y="271674"/>
                </a:moveTo>
                <a:lnTo>
                  <a:pt x="218464" y="271674"/>
                </a:lnTo>
                <a:cubicBezTo>
                  <a:pt x="213991" y="271674"/>
                  <a:pt x="210364" y="268048"/>
                  <a:pt x="210364" y="263574"/>
                </a:cubicBezTo>
                <a:cubicBezTo>
                  <a:pt x="210364" y="259101"/>
                  <a:pt x="213991" y="255474"/>
                  <a:pt x="218464" y="255474"/>
                </a:cubicBezTo>
                <a:lnTo>
                  <a:pt x="512602" y="255474"/>
                </a:lnTo>
                <a:cubicBezTo>
                  <a:pt x="515584" y="255474"/>
                  <a:pt x="518002" y="253056"/>
                  <a:pt x="518002" y="250074"/>
                </a:cubicBezTo>
                <a:lnTo>
                  <a:pt x="518002" y="75222"/>
                </a:lnTo>
                <a:cubicBezTo>
                  <a:pt x="518002" y="70748"/>
                  <a:pt x="521628" y="67122"/>
                  <a:pt x="526102" y="67122"/>
                </a:cubicBezTo>
                <a:cubicBezTo>
                  <a:pt x="530576" y="67122"/>
                  <a:pt x="534202" y="70748"/>
                  <a:pt x="534202" y="75222"/>
                </a:cubicBezTo>
                <a:lnTo>
                  <a:pt x="534202" y="250182"/>
                </a:lnTo>
                <a:cubicBezTo>
                  <a:pt x="534143" y="262069"/>
                  <a:pt x="524489" y="271674"/>
                  <a:pt x="512602" y="271674"/>
                </a:cubicBezTo>
                <a:close/>
                <a:moveTo>
                  <a:pt x="485602" y="244674"/>
                </a:moveTo>
                <a:lnTo>
                  <a:pt x="191626" y="244674"/>
                </a:lnTo>
                <a:cubicBezTo>
                  <a:pt x="187153" y="244674"/>
                  <a:pt x="183526" y="241048"/>
                  <a:pt x="183526" y="236574"/>
                </a:cubicBezTo>
                <a:cubicBezTo>
                  <a:pt x="183526" y="232101"/>
                  <a:pt x="187153" y="228474"/>
                  <a:pt x="191626" y="228474"/>
                </a:cubicBezTo>
                <a:lnTo>
                  <a:pt x="485764" y="228474"/>
                </a:lnTo>
                <a:cubicBezTo>
                  <a:pt x="488746" y="228474"/>
                  <a:pt x="491164" y="226056"/>
                  <a:pt x="491164" y="223074"/>
                </a:cubicBezTo>
                <a:lnTo>
                  <a:pt x="491164" y="48600"/>
                </a:lnTo>
                <a:cubicBezTo>
                  <a:pt x="491164" y="44126"/>
                  <a:pt x="494791" y="40500"/>
                  <a:pt x="499264" y="40500"/>
                </a:cubicBezTo>
                <a:cubicBezTo>
                  <a:pt x="503738" y="40500"/>
                  <a:pt x="507364" y="44126"/>
                  <a:pt x="507364" y="48600"/>
                </a:cubicBezTo>
                <a:lnTo>
                  <a:pt x="507364" y="223290"/>
                </a:lnTo>
                <a:cubicBezTo>
                  <a:pt x="507334" y="235198"/>
                  <a:pt x="497672" y="244836"/>
                  <a:pt x="485764" y="244836"/>
                </a:cubicBezTo>
                <a:close/>
                <a:moveTo>
                  <a:pt x="458602" y="217674"/>
                </a:moveTo>
                <a:lnTo>
                  <a:pt x="164788" y="217674"/>
                </a:lnTo>
                <a:cubicBezTo>
                  <a:pt x="152859" y="217674"/>
                  <a:pt x="143188" y="208003"/>
                  <a:pt x="143188" y="196074"/>
                </a:cubicBezTo>
                <a:lnTo>
                  <a:pt x="143188" y="21600"/>
                </a:lnTo>
                <a:cubicBezTo>
                  <a:pt x="143188" y="9671"/>
                  <a:pt x="152859" y="0"/>
                  <a:pt x="164788" y="0"/>
                </a:cubicBezTo>
                <a:lnTo>
                  <a:pt x="458926" y="0"/>
                </a:lnTo>
                <a:cubicBezTo>
                  <a:pt x="470855" y="0"/>
                  <a:pt x="480526" y="9671"/>
                  <a:pt x="480526" y="21600"/>
                </a:cubicBezTo>
                <a:lnTo>
                  <a:pt x="480526" y="196452"/>
                </a:lnTo>
                <a:cubicBezTo>
                  <a:pt x="480496" y="208360"/>
                  <a:pt x="470834" y="217998"/>
                  <a:pt x="458926" y="217998"/>
                </a:cubicBezTo>
                <a:close/>
                <a:moveTo>
                  <a:pt x="164788" y="16200"/>
                </a:moveTo>
                <a:cubicBezTo>
                  <a:pt x="161806" y="16200"/>
                  <a:pt x="159388" y="18618"/>
                  <a:pt x="159388" y="21600"/>
                </a:cubicBezTo>
                <a:lnTo>
                  <a:pt x="159388" y="196452"/>
                </a:lnTo>
                <a:cubicBezTo>
                  <a:pt x="159388" y="199434"/>
                  <a:pt x="161806" y="201852"/>
                  <a:pt x="164788" y="201852"/>
                </a:cubicBezTo>
                <a:lnTo>
                  <a:pt x="458926" y="201852"/>
                </a:lnTo>
                <a:cubicBezTo>
                  <a:pt x="461908" y="201852"/>
                  <a:pt x="464326" y="199434"/>
                  <a:pt x="464326" y="196452"/>
                </a:cubicBezTo>
                <a:lnTo>
                  <a:pt x="464326" y="21600"/>
                </a:lnTo>
                <a:cubicBezTo>
                  <a:pt x="464326" y="18618"/>
                  <a:pt x="461908" y="16200"/>
                  <a:pt x="458926" y="16200"/>
                </a:cubicBezTo>
                <a:close/>
                <a:moveTo>
                  <a:pt x="249136" y="142236"/>
                </a:moveTo>
                <a:cubicBezTo>
                  <a:pt x="244663" y="142236"/>
                  <a:pt x="241036" y="138610"/>
                  <a:pt x="241036" y="134136"/>
                </a:cubicBezTo>
                <a:lnTo>
                  <a:pt x="241036" y="79812"/>
                </a:lnTo>
                <a:cubicBezTo>
                  <a:pt x="241036" y="75338"/>
                  <a:pt x="244663" y="71712"/>
                  <a:pt x="249136" y="71712"/>
                </a:cubicBezTo>
                <a:lnTo>
                  <a:pt x="250648" y="71712"/>
                </a:lnTo>
                <a:lnTo>
                  <a:pt x="252160" y="71712"/>
                </a:lnTo>
                <a:lnTo>
                  <a:pt x="267280" y="71712"/>
                </a:lnTo>
                <a:cubicBezTo>
                  <a:pt x="280387" y="71712"/>
                  <a:pt x="291013" y="82338"/>
                  <a:pt x="291013" y="95445"/>
                </a:cubicBezTo>
                <a:cubicBezTo>
                  <a:pt x="291013" y="108552"/>
                  <a:pt x="280387" y="119178"/>
                  <a:pt x="267280" y="119178"/>
                </a:cubicBezTo>
                <a:lnTo>
                  <a:pt x="257344" y="119178"/>
                </a:lnTo>
                <a:lnTo>
                  <a:pt x="257344" y="134136"/>
                </a:lnTo>
                <a:cubicBezTo>
                  <a:pt x="257344" y="138610"/>
                  <a:pt x="253718" y="142236"/>
                  <a:pt x="249245" y="142237"/>
                </a:cubicBezTo>
                <a:cubicBezTo>
                  <a:pt x="249209" y="142237"/>
                  <a:pt x="249172" y="142236"/>
                  <a:pt x="249136" y="142236"/>
                </a:cubicBezTo>
                <a:close/>
                <a:moveTo>
                  <a:pt x="257344" y="102978"/>
                </a:moveTo>
                <a:lnTo>
                  <a:pt x="267388" y="102978"/>
                </a:lnTo>
                <a:cubicBezTo>
                  <a:pt x="271548" y="102978"/>
                  <a:pt x="274921" y="99605"/>
                  <a:pt x="274921" y="95445"/>
                </a:cubicBezTo>
                <a:cubicBezTo>
                  <a:pt x="274921" y="91285"/>
                  <a:pt x="271548" y="87912"/>
                  <a:pt x="267388" y="87912"/>
                </a:cubicBezTo>
                <a:lnTo>
                  <a:pt x="257344" y="87912"/>
                </a:lnTo>
                <a:close/>
                <a:moveTo>
                  <a:pt x="385810" y="142074"/>
                </a:moveTo>
                <a:cubicBezTo>
                  <a:pt x="383067" y="142081"/>
                  <a:pt x="380506" y="140699"/>
                  <a:pt x="379006" y="138402"/>
                </a:cubicBezTo>
                <a:lnTo>
                  <a:pt x="359080" y="108000"/>
                </a:lnTo>
                <a:lnTo>
                  <a:pt x="359080" y="133866"/>
                </a:lnTo>
                <a:cubicBezTo>
                  <a:pt x="359080" y="138340"/>
                  <a:pt x="355454" y="141966"/>
                  <a:pt x="350980" y="141966"/>
                </a:cubicBezTo>
                <a:lnTo>
                  <a:pt x="350980" y="141966"/>
                </a:lnTo>
                <a:cubicBezTo>
                  <a:pt x="346506" y="141966"/>
                  <a:pt x="342880" y="138340"/>
                  <a:pt x="342880" y="133866"/>
                </a:cubicBezTo>
                <a:lnTo>
                  <a:pt x="342880" y="80514"/>
                </a:lnTo>
                <a:cubicBezTo>
                  <a:pt x="342862" y="76041"/>
                  <a:pt x="346473" y="72399"/>
                  <a:pt x="350947" y="72381"/>
                </a:cubicBezTo>
                <a:cubicBezTo>
                  <a:pt x="353708" y="72370"/>
                  <a:pt x="356286" y="73766"/>
                  <a:pt x="357784" y="76086"/>
                </a:cubicBezTo>
                <a:lnTo>
                  <a:pt x="377710" y="106812"/>
                </a:lnTo>
                <a:lnTo>
                  <a:pt x="377710" y="79812"/>
                </a:lnTo>
                <a:cubicBezTo>
                  <a:pt x="377710" y="75338"/>
                  <a:pt x="381337" y="71712"/>
                  <a:pt x="385810" y="71712"/>
                </a:cubicBezTo>
                <a:cubicBezTo>
                  <a:pt x="390284" y="71712"/>
                  <a:pt x="393910" y="75338"/>
                  <a:pt x="393910" y="79812"/>
                </a:cubicBezTo>
                <a:lnTo>
                  <a:pt x="393910" y="133974"/>
                </a:lnTo>
                <a:cubicBezTo>
                  <a:pt x="393910" y="138448"/>
                  <a:pt x="390284" y="142074"/>
                  <a:pt x="385810" y="142074"/>
                </a:cubicBezTo>
                <a:close/>
                <a:moveTo>
                  <a:pt x="330082" y="141696"/>
                </a:moveTo>
                <a:lnTo>
                  <a:pt x="302650" y="141696"/>
                </a:lnTo>
                <a:cubicBezTo>
                  <a:pt x="298177" y="141696"/>
                  <a:pt x="294550" y="138070"/>
                  <a:pt x="294550" y="133596"/>
                </a:cubicBezTo>
                <a:lnTo>
                  <a:pt x="294550" y="80244"/>
                </a:lnTo>
                <a:cubicBezTo>
                  <a:pt x="294550" y="75770"/>
                  <a:pt x="298177" y="72144"/>
                  <a:pt x="302650" y="72144"/>
                </a:cubicBezTo>
                <a:lnTo>
                  <a:pt x="302650" y="72144"/>
                </a:lnTo>
                <a:cubicBezTo>
                  <a:pt x="307124" y="72144"/>
                  <a:pt x="310750" y="75770"/>
                  <a:pt x="310750" y="80244"/>
                </a:cubicBezTo>
                <a:lnTo>
                  <a:pt x="310750" y="125496"/>
                </a:lnTo>
                <a:lnTo>
                  <a:pt x="330028" y="125496"/>
                </a:lnTo>
                <a:cubicBezTo>
                  <a:pt x="334502" y="125496"/>
                  <a:pt x="338128" y="129123"/>
                  <a:pt x="338128" y="133596"/>
                </a:cubicBezTo>
                <a:cubicBezTo>
                  <a:pt x="338128" y="138070"/>
                  <a:pt x="334502" y="141696"/>
                  <a:pt x="330028" y="141696"/>
                </a:cubicBezTo>
                <a:close/>
              </a:path>
            </a:pathLst>
          </a:custGeom>
          <a:solidFill>
            <a:srgbClr val="009EDE"/>
          </a:solidFill>
          <a:ln w="533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5" name="Grafika 571">
            <a:extLst>
              <a:ext uri="{FF2B5EF4-FFF2-40B4-BE49-F238E27FC236}">
                <a16:creationId xmlns:a16="http://schemas.microsoft.com/office/drawing/2014/main" id="{713F98AF-A821-E4DF-AA0B-624F39477E03}"/>
              </a:ext>
            </a:extLst>
          </p:cNvPr>
          <p:cNvSpPr>
            <a:spLocks noChangeAspect="1"/>
          </p:cNvSpPr>
          <p:nvPr/>
        </p:nvSpPr>
        <p:spPr>
          <a:xfrm>
            <a:off x="3868454" y="7122876"/>
            <a:ext cx="359045" cy="360000"/>
          </a:xfrm>
          <a:custGeom>
            <a:avLst/>
            <a:gdLst>
              <a:gd name="connsiteX0" fmla="*/ 495551 w 538484"/>
              <a:gd name="connsiteY0" fmla="*/ 416771 h 539914"/>
              <a:gd name="connsiteX1" fmla="*/ 495551 w 538484"/>
              <a:gd name="connsiteY1" fmla="*/ 123335 h 539914"/>
              <a:gd name="connsiteX2" fmla="*/ 507809 w 538484"/>
              <a:gd name="connsiteY2" fmla="*/ 111023 h 539914"/>
              <a:gd name="connsiteX3" fmla="*/ 507809 w 538484"/>
              <a:gd name="connsiteY3" fmla="*/ 99575 h 539914"/>
              <a:gd name="connsiteX4" fmla="*/ 439337 w 538484"/>
              <a:gd name="connsiteY4" fmla="*/ 30995 h 539914"/>
              <a:gd name="connsiteX5" fmla="*/ 427889 w 538484"/>
              <a:gd name="connsiteY5" fmla="*/ 30995 h 539914"/>
              <a:gd name="connsiteX6" fmla="*/ 410933 w 538484"/>
              <a:gd name="connsiteY6" fmla="*/ 47951 h 539914"/>
              <a:gd name="connsiteX7" fmla="*/ 410933 w 538484"/>
              <a:gd name="connsiteY7" fmla="*/ 47951 h 539914"/>
              <a:gd name="connsiteX8" fmla="*/ 315191 w 538484"/>
              <a:gd name="connsiteY8" fmla="*/ 143909 h 539914"/>
              <a:gd name="connsiteX9" fmla="*/ 269291 w 538484"/>
              <a:gd name="connsiteY9" fmla="*/ 135809 h 539914"/>
              <a:gd name="connsiteX10" fmla="*/ 269291 w 538484"/>
              <a:gd name="connsiteY10" fmla="*/ 135809 h 539914"/>
              <a:gd name="connsiteX11" fmla="*/ 223283 w 538484"/>
              <a:gd name="connsiteY11" fmla="*/ 143909 h 539914"/>
              <a:gd name="connsiteX12" fmla="*/ 134561 w 538484"/>
              <a:gd name="connsiteY12" fmla="*/ 55079 h 539914"/>
              <a:gd name="connsiteX13" fmla="*/ 379721 w 538484"/>
              <a:gd name="connsiteY13" fmla="*/ 41525 h 539914"/>
              <a:gd name="connsiteX14" fmla="*/ 390249 w 538484"/>
              <a:gd name="connsiteY14" fmla="*/ 37010 h 539914"/>
              <a:gd name="connsiteX15" fmla="*/ 386795 w 538484"/>
              <a:gd name="connsiteY15" fmla="*/ 26999 h 539914"/>
              <a:gd name="connsiteX16" fmla="*/ 122951 w 538484"/>
              <a:gd name="connsiteY16" fmla="*/ 43199 h 539914"/>
              <a:gd name="connsiteX17" fmla="*/ 110639 w 538484"/>
              <a:gd name="connsiteY17" fmla="*/ 31103 h 539914"/>
              <a:gd name="connsiteX18" fmla="*/ 99191 w 538484"/>
              <a:gd name="connsiteY18" fmla="*/ 31103 h 539914"/>
              <a:gd name="connsiteX19" fmla="*/ 30665 w 538484"/>
              <a:gd name="connsiteY19" fmla="*/ 99737 h 539914"/>
              <a:gd name="connsiteX20" fmla="*/ 30665 w 538484"/>
              <a:gd name="connsiteY20" fmla="*/ 111185 h 539914"/>
              <a:gd name="connsiteX21" fmla="*/ 42923 w 538484"/>
              <a:gd name="connsiteY21" fmla="*/ 123497 h 539914"/>
              <a:gd name="connsiteX22" fmla="*/ 42923 w 538484"/>
              <a:gd name="connsiteY22" fmla="*/ 416933 h 539914"/>
              <a:gd name="connsiteX23" fmla="*/ 30557 w 538484"/>
              <a:gd name="connsiteY23" fmla="*/ 429191 h 539914"/>
              <a:gd name="connsiteX24" fmla="*/ 30557 w 538484"/>
              <a:gd name="connsiteY24" fmla="*/ 440639 h 539914"/>
              <a:gd name="connsiteX25" fmla="*/ 98975 w 538484"/>
              <a:gd name="connsiteY25" fmla="*/ 509219 h 539914"/>
              <a:gd name="connsiteX26" fmla="*/ 110430 w 538484"/>
              <a:gd name="connsiteY26" fmla="*/ 509266 h 539914"/>
              <a:gd name="connsiteX27" fmla="*/ 110477 w 538484"/>
              <a:gd name="connsiteY27" fmla="*/ 509219 h 539914"/>
              <a:gd name="connsiteX28" fmla="*/ 122951 w 538484"/>
              <a:gd name="connsiteY28" fmla="*/ 496799 h 539914"/>
              <a:gd name="connsiteX29" fmla="*/ 415685 w 538484"/>
              <a:gd name="connsiteY29" fmla="*/ 496799 h 539914"/>
              <a:gd name="connsiteX30" fmla="*/ 427943 w 538484"/>
              <a:gd name="connsiteY30" fmla="*/ 509057 h 539914"/>
              <a:gd name="connsiteX31" fmla="*/ 439398 w 538484"/>
              <a:gd name="connsiteY31" fmla="*/ 509104 h 539914"/>
              <a:gd name="connsiteX32" fmla="*/ 439445 w 538484"/>
              <a:gd name="connsiteY32" fmla="*/ 509057 h 539914"/>
              <a:gd name="connsiteX33" fmla="*/ 507647 w 538484"/>
              <a:gd name="connsiteY33" fmla="*/ 440477 h 539914"/>
              <a:gd name="connsiteX34" fmla="*/ 507647 w 538484"/>
              <a:gd name="connsiteY34" fmla="*/ 429029 h 539914"/>
              <a:gd name="connsiteX35" fmla="*/ 483725 w 538484"/>
              <a:gd name="connsiteY35" fmla="*/ 404999 h 539914"/>
              <a:gd name="connsiteX36" fmla="*/ 394895 w 538484"/>
              <a:gd name="connsiteY36" fmla="*/ 316007 h 539914"/>
              <a:gd name="connsiteX37" fmla="*/ 394895 w 538484"/>
              <a:gd name="connsiteY37" fmla="*/ 224207 h 539914"/>
              <a:gd name="connsiteX38" fmla="*/ 483779 w 538484"/>
              <a:gd name="connsiteY38" fmla="*/ 134999 h 539914"/>
              <a:gd name="connsiteX39" fmla="*/ 483725 w 538484"/>
              <a:gd name="connsiteY39" fmla="*/ 404999 h 539914"/>
              <a:gd name="connsiteX40" fmla="*/ 422381 w 538484"/>
              <a:gd name="connsiteY40" fmla="*/ 59399 h 539914"/>
              <a:gd name="connsiteX41" fmla="*/ 422381 w 538484"/>
              <a:gd name="connsiteY41" fmla="*/ 59399 h 539914"/>
              <a:gd name="connsiteX42" fmla="*/ 433559 w 538484"/>
              <a:gd name="connsiteY42" fmla="*/ 48221 h 539914"/>
              <a:gd name="connsiteX43" fmla="*/ 490583 w 538484"/>
              <a:gd name="connsiteY43" fmla="*/ 105299 h 539914"/>
              <a:gd name="connsiteX44" fmla="*/ 479351 w 538484"/>
              <a:gd name="connsiteY44" fmla="*/ 116531 h 539914"/>
              <a:gd name="connsiteX45" fmla="*/ 479351 w 538484"/>
              <a:gd name="connsiteY45" fmla="*/ 116531 h 539914"/>
              <a:gd name="connsiteX46" fmla="*/ 387983 w 538484"/>
              <a:gd name="connsiteY46" fmla="*/ 208331 h 539914"/>
              <a:gd name="connsiteX47" fmla="*/ 331067 w 538484"/>
              <a:gd name="connsiteY47" fmla="*/ 151199 h 539914"/>
              <a:gd name="connsiteX48" fmla="*/ 269237 w 538484"/>
              <a:gd name="connsiteY48" fmla="*/ 152063 h 539914"/>
              <a:gd name="connsiteX49" fmla="*/ 313895 w 538484"/>
              <a:gd name="connsiteY49" fmla="*/ 160811 h 539914"/>
              <a:gd name="connsiteX50" fmla="*/ 314381 w 538484"/>
              <a:gd name="connsiteY50" fmla="*/ 160811 h 539914"/>
              <a:gd name="connsiteX51" fmla="*/ 352451 w 538484"/>
              <a:gd name="connsiteY51" fmla="*/ 186407 h 539914"/>
              <a:gd name="connsiteX52" fmla="*/ 352451 w 538484"/>
              <a:gd name="connsiteY52" fmla="*/ 186407 h 539914"/>
              <a:gd name="connsiteX53" fmla="*/ 351996 w 538484"/>
              <a:gd name="connsiteY53" fmla="*/ 353804 h 539914"/>
              <a:gd name="connsiteX54" fmla="*/ 314327 w 538484"/>
              <a:gd name="connsiteY54" fmla="*/ 379025 h 539914"/>
              <a:gd name="connsiteX55" fmla="*/ 313787 w 538484"/>
              <a:gd name="connsiteY55" fmla="*/ 379025 h 539914"/>
              <a:gd name="connsiteX56" fmla="*/ 224417 w 538484"/>
              <a:gd name="connsiteY56" fmla="*/ 379025 h 539914"/>
              <a:gd name="connsiteX57" fmla="*/ 223877 w 538484"/>
              <a:gd name="connsiteY57" fmla="*/ 379025 h 539914"/>
              <a:gd name="connsiteX58" fmla="*/ 160529 w 538484"/>
              <a:gd name="connsiteY58" fmla="*/ 224160 h 539914"/>
              <a:gd name="connsiteX59" fmla="*/ 223877 w 538484"/>
              <a:gd name="connsiteY59" fmla="*/ 160811 h 539914"/>
              <a:gd name="connsiteX60" fmla="*/ 224417 w 538484"/>
              <a:gd name="connsiteY60" fmla="*/ 160811 h 539914"/>
              <a:gd name="connsiteX61" fmla="*/ 269237 w 538484"/>
              <a:gd name="connsiteY61" fmla="*/ 152063 h 539914"/>
              <a:gd name="connsiteX62" fmla="*/ 104915 w 538484"/>
              <a:gd name="connsiteY62" fmla="*/ 48275 h 539914"/>
              <a:gd name="connsiteX63" fmla="*/ 116039 w 538484"/>
              <a:gd name="connsiteY63" fmla="*/ 59399 h 539914"/>
              <a:gd name="connsiteX64" fmla="*/ 116039 w 538484"/>
              <a:gd name="connsiteY64" fmla="*/ 59399 h 539914"/>
              <a:gd name="connsiteX65" fmla="*/ 207353 w 538484"/>
              <a:gd name="connsiteY65" fmla="*/ 151199 h 539914"/>
              <a:gd name="connsiteX66" fmla="*/ 150329 w 538484"/>
              <a:gd name="connsiteY66" fmla="*/ 208169 h 539914"/>
              <a:gd name="connsiteX67" fmla="*/ 59015 w 538484"/>
              <a:gd name="connsiteY67" fmla="*/ 116693 h 539914"/>
              <a:gd name="connsiteX68" fmla="*/ 59015 w 538484"/>
              <a:gd name="connsiteY68" fmla="*/ 116693 h 539914"/>
              <a:gd name="connsiteX69" fmla="*/ 47837 w 538484"/>
              <a:gd name="connsiteY69" fmla="*/ 105461 h 539914"/>
              <a:gd name="connsiteX70" fmla="*/ 54641 w 538484"/>
              <a:gd name="connsiteY70" fmla="*/ 134999 h 539914"/>
              <a:gd name="connsiteX71" fmla="*/ 143417 w 538484"/>
              <a:gd name="connsiteY71" fmla="*/ 224207 h 539914"/>
              <a:gd name="connsiteX72" fmla="*/ 143417 w 538484"/>
              <a:gd name="connsiteY72" fmla="*/ 316007 h 539914"/>
              <a:gd name="connsiteX73" fmla="*/ 54533 w 538484"/>
              <a:gd name="connsiteY73" fmla="*/ 404999 h 539914"/>
              <a:gd name="connsiteX74" fmla="*/ 54641 w 538484"/>
              <a:gd name="connsiteY74" fmla="*/ 134999 h 539914"/>
              <a:gd name="connsiteX75" fmla="*/ 104753 w 538484"/>
              <a:gd name="connsiteY75" fmla="*/ 491831 h 539914"/>
              <a:gd name="connsiteX76" fmla="*/ 47729 w 538484"/>
              <a:gd name="connsiteY76" fmla="*/ 434915 h 539914"/>
              <a:gd name="connsiteX77" fmla="*/ 58907 w 538484"/>
              <a:gd name="connsiteY77" fmla="*/ 423683 h 539914"/>
              <a:gd name="connsiteX78" fmla="*/ 150275 w 538484"/>
              <a:gd name="connsiteY78" fmla="*/ 331883 h 539914"/>
              <a:gd name="connsiteX79" fmla="*/ 207245 w 538484"/>
              <a:gd name="connsiteY79" fmla="*/ 389285 h 539914"/>
              <a:gd name="connsiteX80" fmla="*/ 115931 w 538484"/>
              <a:gd name="connsiteY80" fmla="*/ 480599 h 539914"/>
              <a:gd name="connsiteX81" fmla="*/ 134399 w 538484"/>
              <a:gd name="connsiteY81" fmla="*/ 485027 h 539914"/>
              <a:gd name="connsiteX82" fmla="*/ 223121 w 538484"/>
              <a:gd name="connsiteY82" fmla="*/ 396305 h 539914"/>
              <a:gd name="connsiteX83" fmla="*/ 269075 w 538484"/>
              <a:gd name="connsiteY83" fmla="*/ 404405 h 539914"/>
              <a:gd name="connsiteX84" fmla="*/ 269075 w 538484"/>
              <a:gd name="connsiteY84" fmla="*/ 404405 h 539914"/>
              <a:gd name="connsiteX85" fmla="*/ 315083 w 538484"/>
              <a:gd name="connsiteY85" fmla="*/ 396305 h 539914"/>
              <a:gd name="connsiteX86" fmla="*/ 403751 w 538484"/>
              <a:gd name="connsiteY86" fmla="*/ 485189 h 539914"/>
              <a:gd name="connsiteX87" fmla="*/ 134399 w 538484"/>
              <a:gd name="connsiteY87" fmla="*/ 485297 h 539914"/>
              <a:gd name="connsiteX88" fmla="*/ 433397 w 538484"/>
              <a:gd name="connsiteY88" fmla="*/ 491939 h 539914"/>
              <a:gd name="connsiteX89" fmla="*/ 422273 w 538484"/>
              <a:gd name="connsiteY89" fmla="*/ 480599 h 539914"/>
              <a:gd name="connsiteX90" fmla="*/ 330959 w 538484"/>
              <a:gd name="connsiteY90" fmla="*/ 389285 h 539914"/>
              <a:gd name="connsiteX91" fmla="*/ 387983 w 538484"/>
              <a:gd name="connsiteY91" fmla="*/ 332045 h 539914"/>
              <a:gd name="connsiteX92" fmla="*/ 479351 w 538484"/>
              <a:gd name="connsiteY92" fmla="*/ 423521 h 539914"/>
              <a:gd name="connsiteX93" fmla="*/ 479351 w 538484"/>
              <a:gd name="connsiteY93" fmla="*/ 423521 h 539914"/>
              <a:gd name="connsiteX94" fmla="*/ 490529 w 538484"/>
              <a:gd name="connsiteY94" fmla="*/ 434753 h 5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38484" h="539914">
                <a:moveTo>
                  <a:pt x="495551" y="416771"/>
                </a:moveTo>
                <a:cubicBezTo>
                  <a:pt x="552796" y="327335"/>
                  <a:pt x="552796" y="212772"/>
                  <a:pt x="495551" y="123335"/>
                </a:cubicBezTo>
                <a:lnTo>
                  <a:pt x="507809" y="111023"/>
                </a:lnTo>
                <a:cubicBezTo>
                  <a:pt x="510968" y="107861"/>
                  <a:pt x="510968" y="102738"/>
                  <a:pt x="507809" y="99575"/>
                </a:cubicBezTo>
                <a:lnTo>
                  <a:pt x="439337" y="30995"/>
                </a:lnTo>
                <a:cubicBezTo>
                  <a:pt x="436175" y="27837"/>
                  <a:pt x="431052" y="27837"/>
                  <a:pt x="427889" y="30995"/>
                </a:cubicBezTo>
                <a:lnTo>
                  <a:pt x="410933" y="47951"/>
                </a:lnTo>
                <a:lnTo>
                  <a:pt x="410933" y="47951"/>
                </a:lnTo>
                <a:lnTo>
                  <a:pt x="315191" y="143909"/>
                </a:lnTo>
                <a:cubicBezTo>
                  <a:pt x="300483" y="138543"/>
                  <a:pt x="284947" y="135801"/>
                  <a:pt x="269291" y="135809"/>
                </a:cubicBezTo>
                <a:lnTo>
                  <a:pt x="269291" y="135809"/>
                </a:lnTo>
                <a:cubicBezTo>
                  <a:pt x="253599" y="135791"/>
                  <a:pt x="238026" y="138532"/>
                  <a:pt x="223283" y="143909"/>
                </a:cubicBezTo>
                <a:lnTo>
                  <a:pt x="134561" y="55079"/>
                </a:lnTo>
                <a:cubicBezTo>
                  <a:pt x="208477" y="8591"/>
                  <a:pt x="301131" y="3468"/>
                  <a:pt x="379721" y="41525"/>
                </a:cubicBezTo>
                <a:cubicBezTo>
                  <a:pt x="383875" y="43186"/>
                  <a:pt x="388589" y="41164"/>
                  <a:pt x="390249" y="37010"/>
                </a:cubicBezTo>
                <a:cubicBezTo>
                  <a:pt x="391740" y="33278"/>
                  <a:pt x="390270" y="29017"/>
                  <a:pt x="386795" y="26999"/>
                </a:cubicBezTo>
                <a:cubicBezTo>
                  <a:pt x="302062" y="-14095"/>
                  <a:pt x="202020" y="-7953"/>
                  <a:pt x="122951" y="43199"/>
                </a:cubicBezTo>
                <a:lnTo>
                  <a:pt x="110639" y="31103"/>
                </a:lnTo>
                <a:cubicBezTo>
                  <a:pt x="107430" y="28059"/>
                  <a:pt x="102400" y="28059"/>
                  <a:pt x="99191" y="31103"/>
                </a:cubicBezTo>
                <a:lnTo>
                  <a:pt x="30665" y="99737"/>
                </a:lnTo>
                <a:cubicBezTo>
                  <a:pt x="27507" y="102900"/>
                  <a:pt x="27507" y="108023"/>
                  <a:pt x="30665" y="111185"/>
                </a:cubicBezTo>
                <a:lnTo>
                  <a:pt x="42923" y="123497"/>
                </a:lnTo>
                <a:cubicBezTo>
                  <a:pt x="-14308" y="212938"/>
                  <a:pt x="-14308" y="327493"/>
                  <a:pt x="42923" y="416933"/>
                </a:cubicBezTo>
                <a:lnTo>
                  <a:pt x="30557" y="429191"/>
                </a:lnTo>
                <a:cubicBezTo>
                  <a:pt x="27399" y="432354"/>
                  <a:pt x="27399" y="437477"/>
                  <a:pt x="30557" y="440639"/>
                </a:cubicBezTo>
                <a:lnTo>
                  <a:pt x="98975" y="509219"/>
                </a:lnTo>
                <a:cubicBezTo>
                  <a:pt x="102125" y="512395"/>
                  <a:pt x="107254" y="512417"/>
                  <a:pt x="110430" y="509266"/>
                </a:cubicBezTo>
                <a:cubicBezTo>
                  <a:pt x="110446" y="509251"/>
                  <a:pt x="110462" y="509235"/>
                  <a:pt x="110477" y="509219"/>
                </a:cubicBezTo>
                <a:lnTo>
                  <a:pt x="122951" y="496799"/>
                </a:lnTo>
                <a:cubicBezTo>
                  <a:pt x="212062" y="554286"/>
                  <a:pt x="326574" y="554286"/>
                  <a:pt x="415685" y="496799"/>
                </a:cubicBezTo>
                <a:lnTo>
                  <a:pt x="427943" y="509057"/>
                </a:lnTo>
                <a:cubicBezTo>
                  <a:pt x="431093" y="512233"/>
                  <a:pt x="436222" y="512254"/>
                  <a:pt x="439398" y="509104"/>
                </a:cubicBezTo>
                <a:cubicBezTo>
                  <a:pt x="439414" y="509089"/>
                  <a:pt x="439430" y="509073"/>
                  <a:pt x="439445" y="509057"/>
                </a:cubicBezTo>
                <a:lnTo>
                  <a:pt x="507647" y="440477"/>
                </a:lnTo>
                <a:cubicBezTo>
                  <a:pt x="510806" y="437315"/>
                  <a:pt x="510806" y="432192"/>
                  <a:pt x="507647" y="429029"/>
                </a:cubicBezTo>
                <a:close/>
                <a:moveTo>
                  <a:pt x="483725" y="404999"/>
                </a:moveTo>
                <a:lnTo>
                  <a:pt x="394895" y="316007"/>
                </a:lnTo>
                <a:cubicBezTo>
                  <a:pt x="405619" y="286347"/>
                  <a:pt x="405619" y="253868"/>
                  <a:pt x="394895" y="224207"/>
                </a:cubicBezTo>
                <a:lnTo>
                  <a:pt x="483779" y="134999"/>
                </a:lnTo>
                <a:cubicBezTo>
                  <a:pt x="535078" y="217695"/>
                  <a:pt x="535057" y="322324"/>
                  <a:pt x="483725" y="404999"/>
                </a:cubicBezTo>
                <a:close/>
                <a:moveTo>
                  <a:pt x="422381" y="59399"/>
                </a:moveTo>
                <a:lnTo>
                  <a:pt x="422381" y="59399"/>
                </a:lnTo>
                <a:lnTo>
                  <a:pt x="433559" y="48221"/>
                </a:lnTo>
                <a:lnTo>
                  <a:pt x="490583" y="105299"/>
                </a:lnTo>
                <a:lnTo>
                  <a:pt x="479351" y="116531"/>
                </a:lnTo>
                <a:lnTo>
                  <a:pt x="479351" y="116531"/>
                </a:lnTo>
                <a:lnTo>
                  <a:pt x="387983" y="208331"/>
                </a:lnTo>
                <a:cubicBezTo>
                  <a:pt x="375309" y="183908"/>
                  <a:pt x="355442" y="163966"/>
                  <a:pt x="331067" y="151199"/>
                </a:cubicBezTo>
                <a:close/>
                <a:moveTo>
                  <a:pt x="269237" y="152063"/>
                </a:moveTo>
                <a:cubicBezTo>
                  <a:pt x="284552" y="152036"/>
                  <a:pt x="299723" y="155008"/>
                  <a:pt x="313895" y="160811"/>
                </a:cubicBezTo>
                <a:lnTo>
                  <a:pt x="314381" y="160811"/>
                </a:lnTo>
                <a:cubicBezTo>
                  <a:pt x="328630" y="166758"/>
                  <a:pt x="341567" y="175456"/>
                  <a:pt x="352451" y="186407"/>
                </a:cubicBezTo>
                <a:lnTo>
                  <a:pt x="352451" y="186407"/>
                </a:lnTo>
                <a:cubicBezTo>
                  <a:pt x="398551" y="232759"/>
                  <a:pt x="398347" y="307705"/>
                  <a:pt x="351996" y="353804"/>
                </a:cubicBezTo>
                <a:cubicBezTo>
                  <a:pt x="341182" y="364560"/>
                  <a:pt x="328391" y="373124"/>
                  <a:pt x="314327" y="379025"/>
                </a:cubicBezTo>
                <a:lnTo>
                  <a:pt x="313787" y="379025"/>
                </a:lnTo>
                <a:cubicBezTo>
                  <a:pt x="285148" y="390738"/>
                  <a:pt x="253056" y="390738"/>
                  <a:pt x="224417" y="379025"/>
                </a:cubicBezTo>
                <a:lnTo>
                  <a:pt x="223877" y="379025"/>
                </a:lnTo>
                <a:cubicBezTo>
                  <a:pt x="163619" y="353753"/>
                  <a:pt x="135257" y="284418"/>
                  <a:pt x="160529" y="224160"/>
                </a:cubicBezTo>
                <a:cubicBezTo>
                  <a:pt x="172525" y="195556"/>
                  <a:pt x="195274" y="172807"/>
                  <a:pt x="223877" y="160811"/>
                </a:cubicBezTo>
                <a:lnTo>
                  <a:pt x="224417" y="160811"/>
                </a:lnTo>
                <a:cubicBezTo>
                  <a:pt x="238641" y="154990"/>
                  <a:pt x="253869" y="152017"/>
                  <a:pt x="269237" y="152063"/>
                </a:cubicBezTo>
                <a:close/>
                <a:moveTo>
                  <a:pt x="104915" y="48275"/>
                </a:moveTo>
                <a:lnTo>
                  <a:pt x="116039" y="59399"/>
                </a:lnTo>
                <a:lnTo>
                  <a:pt x="116039" y="59399"/>
                </a:lnTo>
                <a:lnTo>
                  <a:pt x="207353" y="151199"/>
                </a:lnTo>
                <a:cubicBezTo>
                  <a:pt x="182969" y="163914"/>
                  <a:pt x="163067" y="183797"/>
                  <a:pt x="150329" y="208169"/>
                </a:cubicBezTo>
                <a:lnTo>
                  <a:pt x="59015" y="116693"/>
                </a:lnTo>
                <a:lnTo>
                  <a:pt x="59015" y="116693"/>
                </a:lnTo>
                <a:lnTo>
                  <a:pt x="47837" y="105461"/>
                </a:lnTo>
                <a:close/>
                <a:moveTo>
                  <a:pt x="54641" y="134999"/>
                </a:moveTo>
                <a:lnTo>
                  <a:pt x="143417" y="224207"/>
                </a:lnTo>
                <a:cubicBezTo>
                  <a:pt x="132694" y="253868"/>
                  <a:pt x="132694" y="286347"/>
                  <a:pt x="143417" y="316007"/>
                </a:cubicBezTo>
                <a:lnTo>
                  <a:pt x="54533" y="404999"/>
                </a:lnTo>
                <a:cubicBezTo>
                  <a:pt x="3263" y="322290"/>
                  <a:pt x="3305" y="217668"/>
                  <a:pt x="54641" y="134999"/>
                </a:cubicBezTo>
                <a:close/>
                <a:moveTo>
                  <a:pt x="104753" y="491831"/>
                </a:moveTo>
                <a:lnTo>
                  <a:pt x="47729" y="434915"/>
                </a:lnTo>
                <a:lnTo>
                  <a:pt x="58907" y="423683"/>
                </a:lnTo>
                <a:lnTo>
                  <a:pt x="150275" y="331883"/>
                </a:lnTo>
                <a:cubicBezTo>
                  <a:pt x="162916" y="356416"/>
                  <a:pt x="182808" y="376459"/>
                  <a:pt x="207245" y="389285"/>
                </a:cubicBezTo>
                <a:lnTo>
                  <a:pt x="115931" y="480599"/>
                </a:lnTo>
                <a:close/>
                <a:moveTo>
                  <a:pt x="134399" y="485027"/>
                </a:moveTo>
                <a:lnTo>
                  <a:pt x="223121" y="396305"/>
                </a:lnTo>
                <a:cubicBezTo>
                  <a:pt x="237846" y="401677"/>
                  <a:pt x="253401" y="404419"/>
                  <a:pt x="269075" y="404405"/>
                </a:cubicBezTo>
                <a:lnTo>
                  <a:pt x="269075" y="404405"/>
                </a:lnTo>
                <a:cubicBezTo>
                  <a:pt x="284768" y="404425"/>
                  <a:pt x="300341" y="401683"/>
                  <a:pt x="315083" y="396305"/>
                </a:cubicBezTo>
                <a:lnTo>
                  <a:pt x="403751" y="485189"/>
                </a:lnTo>
                <a:cubicBezTo>
                  <a:pt x="321357" y="536666"/>
                  <a:pt x="216835" y="536708"/>
                  <a:pt x="134399" y="485297"/>
                </a:cubicBezTo>
                <a:close/>
                <a:moveTo>
                  <a:pt x="433397" y="491939"/>
                </a:moveTo>
                <a:lnTo>
                  <a:pt x="422273" y="480599"/>
                </a:lnTo>
                <a:lnTo>
                  <a:pt x="330959" y="389285"/>
                </a:lnTo>
                <a:cubicBezTo>
                  <a:pt x="355380" y="376494"/>
                  <a:pt x="375284" y="356514"/>
                  <a:pt x="387983" y="332045"/>
                </a:cubicBezTo>
                <a:lnTo>
                  <a:pt x="479351" y="423521"/>
                </a:lnTo>
                <a:lnTo>
                  <a:pt x="479351" y="423521"/>
                </a:lnTo>
                <a:lnTo>
                  <a:pt x="490529" y="434753"/>
                </a:lnTo>
                <a:close/>
              </a:path>
            </a:pathLst>
          </a:custGeom>
          <a:solidFill>
            <a:srgbClr val="009EDE"/>
          </a:solidFill>
          <a:ln w="533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0" name="Grafika 633">
            <a:extLst>
              <a:ext uri="{FF2B5EF4-FFF2-40B4-BE49-F238E27FC236}">
                <a16:creationId xmlns:a16="http://schemas.microsoft.com/office/drawing/2014/main" id="{D69781BE-66F3-18D1-D197-F82C0418B044}"/>
              </a:ext>
            </a:extLst>
          </p:cNvPr>
          <p:cNvGrpSpPr>
            <a:grpSpLocks noChangeAspect="1"/>
          </p:cNvGrpSpPr>
          <p:nvPr/>
        </p:nvGrpSpPr>
        <p:grpSpPr>
          <a:xfrm>
            <a:off x="3868454" y="7731881"/>
            <a:ext cx="360000" cy="360000"/>
            <a:chOff x="10633026" y="3152383"/>
            <a:chExt cx="540000" cy="540000"/>
          </a:xfrm>
          <a:solidFill>
            <a:srgbClr val="009EDE"/>
          </a:solidFill>
        </p:grpSpPr>
        <p:sp>
          <p:nvSpPr>
            <p:cNvPr id="101" name="Dowolny kształt: kształt 1227">
              <a:extLst>
                <a:ext uri="{FF2B5EF4-FFF2-40B4-BE49-F238E27FC236}">
                  <a16:creationId xmlns:a16="http://schemas.microsoft.com/office/drawing/2014/main" id="{471A5BC8-0A9E-8660-F3BC-558377DF5CCA}"/>
                </a:ext>
              </a:extLst>
            </p:cNvPr>
            <p:cNvSpPr/>
            <p:nvPr/>
          </p:nvSpPr>
          <p:spPr>
            <a:xfrm>
              <a:off x="10689151" y="3473230"/>
              <a:ext cx="417239" cy="106346"/>
            </a:xfrm>
            <a:custGeom>
              <a:avLst/>
              <a:gdLst>
                <a:gd name="connsiteX0" fmla="*/ 60353 w 417239"/>
                <a:gd name="connsiteY0" fmla="*/ 102675 h 106346"/>
                <a:gd name="connsiteX1" fmla="*/ 67103 w 417239"/>
                <a:gd name="connsiteY1" fmla="*/ 106347 h 106346"/>
                <a:gd name="connsiteX2" fmla="*/ 408275 w 417239"/>
                <a:gd name="connsiteY2" fmla="*/ 106347 h 106346"/>
                <a:gd name="connsiteX3" fmla="*/ 416375 w 417239"/>
                <a:gd name="connsiteY3" fmla="*/ 98355 h 106346"/>
                <a:gd name="connsiteX4" fmla="*/ 417239 w 417239"/>
                <a:gd name="connsiteY4" fmla="*/ 35175 h 106346"/>
                <a:gd name="connsiteX5" fmla="*/ 409679 w 417239"/>
                <a:gd name="connsiteY5" fmla="*/ 26967 h 106346"/>
                <a:gd name="connsiteX6" fmla="*/ 8675 w 417239"/>
                <a:gd name="connsiteY6" fmla="*/ 21 h 106346"/>
                <a:gd name="connsiteX7" fmla="*/ 20 w 417239"/>
                <a:gd name="connsiteY7" fmla="*/ 7526 h 106346"/>
                <a:gd name="connsiteX8" fmla="*/ 1331 w 417239"/>
                <a:gd name="connsiteY8" fmla="*/ 12549 h 106346"/>
                <a:gd name="connsiteX9" fmla="*/ 400931 w 417239"/>
                <a:gd name="connsiteY9" fmla="*/ 42681 h 106346"/>
                <a:gd name="connsiteX10" fmla="*/ 400283 w 417239"/>
                <a:gd name="connsiteY10" fmla="*/ 90201 h 106346"/>
                <a:gd name="connsiteX11" fmla="*/ 71477 w 417239"/>
                <a:gd name="connsiteY11" fmla="*/ 90201 h 106346"/>
                <a:gd name="connsiteX12" fmla="*/ 23741 w 417239"/>
                <a:gd name="connsiteY12" fmla="*/ 17301 h 10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239" h="106346">
                  <a:moveTo>
                    <a:pt x="60353" y="102675"/>
                  </a:moveTo>
                  <a:cubicBezTo>
                    <a:pt x="61842" y="104956"/>
                    <a:pt x="64378" y="106336"/>
                    <a:pt x="67103" y="106347"/>
                  </a:cubicBezTo>
                  <a:lnTo>
                    <a:pt x="408275" y="106347"/>
                  </a:lnTo>
                  <a:cubicBezTo>
                    <a:pt x="412707" y="106347"/>
                    <a:pt x="416316" y="102786"/>
                    <a:pt x="416375" y="98355"/>
                  </a:cubicBezTo>
                  <a:lnTo>
                    <a:pt x="417239" y="35175"/>
                  </a:lnTo>
                  <a:cubicBezTo>
                    <a:pt x="417306" y="30862"/>
                    <a:pt x="413982" y="27254"/>
                    <a:pt x="409679" y="26967"/>
                  </a:cubicBezTo>
                  <a:lnTo>
                    <a:pt x="8675" y="21"/>
                  </a:lnTo>
                  <a:cubicBezTo>
                    <a:pt x="4213" y="-297"/>
                    <a:pt x="338" y="3063"/>
                    <a:pt x="20" y="7526"/>
                  </a:cubicBezTo>
                  <a:cubicBezTo>
                    <a:pt x="-106" y="9298"/>
                    <a:pt x="355" y="11063"/>
                    <a:pt x="1331" y="12549"/>
                  </a:cubicBezTo>
                  <a:close/>
                  <a:moveTo>
                    <a:pt x="400931" y="42681"/>
                  </a:moveTo>
                  <a:lnTo>
                    <a:pt x="400283" y="90201"/>
                  </a:lnTo>
                  <a:lnTo>
                    <a:pt x="71477" y="90201"/>
                  </a:lnTo>
                  <a:lnTo>
                    <a:pt x="23741" y="17301"/>
                  </a:ln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228">
              <a:extLst>
                <a:ext uri="{FF2B5EF4-FFF2-40B4-BE49-F238E27FC236}">
                  <a16:creationId xmlns:a16="http://schemas.microsoft.com/office/drawing/2014/main" id="{7B20F0E8-79F3-9A57-7880-9C2068CB2C18}"/>
                </a:ext>
              </a:extLst>
            </p:cNvPr>
            <p:cNvSpPr/>
            <p:nvPr/>
          </p:nvSpPr>
          <p:spPr>
            <a:xfrm>
              <a:off x="10751759" y="3152022"/>
              <a:ext cx="302748" cy="298764"/>
            </a:xfrm>
            <a:custGeom>
              <a:avLst/>
              <a:gdLst>
                <a:gd name="connsiteX0" fmla="*/ 8112 w 302748"/>
                <a:gd name="connsiteY0" fmla="*/ 298765 h 298764"/>
                <a:gd name="connsiteX1" fmla="*/ 294636 w 302748"/>
                <a:gd name="connsiteY1" fmla="*/ 298765 h 298764"/>
                <a:gd name="connsiteX2" fmla="*/ 302736 w 302748"/>
                <a:gd name="connsiteY2" fmla="*/ 291097 h 298764"/>
                <a:gd name="connsiteX3" fmla="*/ 186042 w 302748"/>
                <a:gd name="connsiteY3" fmla="*/ 128287 h 298764"/>
                <a:gd name="connsiteX4" fmla="*/ 175078 w 302748"/>
                <a:gd name="connsiteY4" fmla="*/ 131604 h 298764"/>
                <a:gd name="connsiteX5" fmla="*/ 177888 w 302748"/>
                <a:gd name="connsiteY5" fmla="*/ 142273 h 298764"/>
                <a:gd name="connsiteX6" fmla="*/ 286320 w 302748"/>
                <a:gd name="connsiteY6" fmla="*/ 282673 h 298764"/>
                <a:gd name="connsiteX7" fmla="*/ 17400 w 302748"/>
                <a:gd name="connsiteY7" fmla="*/ 282673 h 298764"/>
                <a:gd name="connsiteX8" fmla="*/ 144138 w 302748"/>
                <a:gd name="connsiteY8" fmla="*/ 24067 h 298764"/>
                <a:gd name="connsiteX9" fmla="*/ 144138 w 302748"/>
                <a:gd name="connsiteY9" fmla="*/ 267337 h 298764"/>
                <a:gd name="connsiteX10" fmla="*/ 152238 w 302748"/>
                <a:gd name="connsiteY10" fmla="*/ 275437 h 298764"/>
                <a:gd name="connsiteX11" fmla="*/ 160338 w 302748"/>
                <a:gd name="connsiteY11" fmla="*/ 267337 h 298764"/>
                <a:gd name="connsiteX12" fmla="*/ 160338 w 302748"/>
                <a:gd name="connsiteY12" fmla="*/ 8137 h 298764"/>
                <a:gd name="connsiteX13" fmla="*/ 152275 w 302748"/>
                <a:gd name="connsiteY13" fmla="*/ 0 h 298764"/>
                <a:gd name="connsiteX14" fmla="*/ 148134 w 302748"/>
                <a:gd name="connsiteY14" fmla="*/ 1117 h 298764"/>
                <a:gd name="connsiteX15" fmla="*/ 66 w 302748"/>
                <a:gd name="connsiteY15" fmla="*/ 289639 h 298764"/>
                <a:gd name="connsiteX16" fmla="*/ 7075 w 302748"/>
                <a:gd name="connsiteY16" fmla="*/ 298699 h 298764"/>
                <a:gd name="connsiteX17" fmla="*/ 8112 w 302748"/>
                <a:gd name="connsiteY17" fmla="*/ 298765 h 2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2748" h="298764">
                  <a:moveTo>
                    <a:pt x="8112" y="298765"/>
                  </a:moveTo>
                  <a:lnTo>
                    <a:pt x="294636" y="298765"/>
                  </a:lnTo>
                  <a:cubicBezTo>
                    <a:pt x="298946" y="298771"/>
                    <a:pt x="302506" y="295401"/>
                    <a:pt x="302736" y="291097"/>
                  </a:cubicBezTo>
                  <a:cubicBezTo>
                    <a:pt x="302736" y="287371"/>
                    <a:pt x="306462" y="198379"/>
                    <a:pt x="186042" y="128287"/>
                  </a:cubicBezTo>
                  <a:cubicBezTo>
                    <a:pt x="182098" y="126175"/>
                    <a:pt x="177190" y="127660"/>
                    <a:pt x="175078" y="131604"/>
                  </a:cubicBezTo>
                  <a:cubicBezTo>
                    <a:pt x="173073" y="135347"/>
                    <a:pt x="174300" y="140003"/>
                    <a:pt x="177888" y="142273"/>
                  </a:cubicBezTo>
                  <a:cubicBezTo>
                    <a:pt x="270606" y="196273"/>
                    <a:pt x="284376" y="260587"/>
                    <a:pt x="286320" y="282673"/>
                  </a:cubicBezTo>
                  <a:lnTo>
                    <a:pt x="17400" y="282673"/>
                  </a:lnTo>
                  <a:cubicBezTo>
                    <a:pt x="40242" y="122131"/>
                    <a:pt x="114600" y="47773"/>
                    <a:pt x="144138" y="24067"/>
                  </a:cubicBezTo>
                  <a:lnTo>
                    <a:pt x="144138" y="267337"/>
                  </a:lnTo>
                  <a:cubicBezTo>
                    <a:pt x="144138" y="271810"/>
                    <a:pt x="147765" y="275437"/>
                    <a:pt x="152238" y="275437"/>
                  </a:cubicBezTo>
                  <a:cubicBezTo>
                    <a:pt x="156712" y="275437"/>
                    <a:pt x="160338" y="271810"/>
                    <a:pt x="160338" y="267337"/>
                  </a:cubicBezTo>
                  <a:lnTo>
                    <a:pt x="160338" y="8137"/>
                  </a:lnTo>
                  <a:cubicBezTo>
                    <a:pt x="160358" y="3663"/>
                    <a:pt x="156748" y="20"/>
                    <a:pt x="152275" y="0"/>
                  </a:cubicBezTo>
                  <a:cubicBezTo>
                    <a:pt x="150819" y="-7"/>
                    <a:pt x="149389" y="379"/>
                    <a:pt x="148134" y="1117"/>
                  </a:cubicBezTo>
                  <a:cubicBezTo>
                    <a:pt x="143220" y="3979"/>
                    <a:pt x="27606" y="73261"/>
                    <a:pt x="66" y="289639"/>
                  </a:cubicBezTo>
                  <a:cubicBezTo>
                    <a:pt x="-501" y="294076"/>
                    <a:pt x="2637" y="298133"/>
                    <a:pt x="7075" y="298699"/>
                  </a:cubicBezTo>
                  <a:cubicBezTo>
                    <a:pt x="7419" y="298743"/>
                    <a:pt x="7765" y="298765"/>
                    <a:pt x="8112" y="298765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" name="Dowolny kształt: kształt 1229">
              <a:extLst>
                <a:ext uri="{FF2B5EF4-FFF2-40B4-BE49-F238E27FC236}">
                  <a16:creationId xmlns:a16="http://schemas.microsoft.com/office/drawing/2014/main" id="{33FE48F3-F15F-CF9A-C3DD-084BA3F1D9AA}"/>
                </a:ext>
              </a:extLst>
            </p:cNvPr>
            <p:cNvSpPr/>
            <p:nvPr/>
          </p:nvSpPr>
          <p:spPr>
            <a:xfrm>
              <a:off x="10633026" y="3615865"/>
              <a:ext cx="540054" cy="70200"/>
            </a:xfrm>
            <a:custGeom>
              <a:avLst/>
              <a:gdLst>
                <a:gd name="connsiteX0" fmla="*/ 531900 w 540054"/>
                <a:gd name="connsiteY0" fmla="*/ 0 h 70200"/>
                <a:gd name="connsiteX1" fmla="*/ 481950 w 540054"/>
                <a:gd name="connsiteY1" fmla="*/ 30024 h 70200"/>
                <a:gd name="connsiteX2" fmla="*/ 444582 w 540054"/>
                <a:gd name="connsiteY2" fmla="*/ 54000 h 70200"/>
                <a:gd name="connsiteX3" fmla="*/ 407214 w 540054"/>
                <a:gd name="connsiteY3" fmla="*/ 30024 h 70200"/>
                <a:gd name="connsiteX4" fmla="*/ 357264 w 540054"/>
                <a:gd name="connsiteY4" fmla="*/ 0 h 70200"/>
                <a:gd name="connsiteX5" fmla="*/ 307314 w 540054"/>
                <a:gd name="connsiteY5" fmla="*/ 30024 h 70200"/>
                <a:gd name="connsiteX6" fmla="*/ 270000 w 540054"/>
                <a:gd name="connsiteY6" fmla="*/ 54000 h 70200"/>
                <a:gd name="connsiteX7" fmla="*/ 232632 w 540054"/>
                <a:gd name="connsiteY7" fmla="*/ 30024 h 70200"/>
                <a:gd name="connsiteX8" fmla="*/ 182682 w 540054"/>
                <a:gd name="connsiteY8" fmla="*/ 0 h 70200"/>
                <a:gd name="connsiteX9" fmla="*/ 132732 w 540054"/>
                <a:gd name="connsiteY9" fmla="*/ 30024 h 70200"/>
                <a:gd name="connsiteX10" fmla="*/ 95418 w 540054"/>
                <a:gd name="connsiteY10" fmla="*/ 54000 h 70200"/>
                <a:gd name="connsiteX11" fmla="*/ 58050 w 540054"/>
                <a:gd name="connsiteY11" fmla="*/ 30024 h 70200"/>
                <a:gd name="connsiteX12" fmla="*/ 8100 w 540054"/>
                <a:gd name="connsiteY12" fmla="*/ 0 h 70200"/>
                <a:gd name="connsiteX13" fmla="*/ 0 w 540054"/>
                <a:gd name="connsiteY13" fmla="*/ 8100 h 70200"/>
                <a:gd name="connsiteX14" fmla="*/ 8100 w 540054"/>
                <a:gd name="connsiteY14" fmla="*/ 16200 h 70200"/>
                <a:gd name="connsiteX15" fmla="*/ 45468 w 540054"/>
                <a:gd name="connsiteY15" fmla="*/ 40176 h 70200"/>
                <a:gd name="connsiteX16" fmla="*/ 95418 w 540054"/>
                <a:gd name="connsiteY16" fmla="*/ 70200 h 70200"/>
                <a:gd name="connsiteX17" fmla="*/ 145368 w 540054"/>
                <a:gd name="connsiteY17" fmla="*/ 40176 h 70200"/>
                <a:gd name="connsiteX18" fmla="*/ 182682 w 540054"/>
                <a:gd name="connsiteY18" fmla="*/ 16200 h 70200"/>
                <a:gd name="connsiteX19" fmla="*/ 220050 w 540054"/>
                <a:gd name="connsiteY19" fmla="*/ 40176 h 70200"/>
                <a:gd name="connsiteX20" fmla="*/ 270000 w 540054"/>
                <a:gd name="connsiteY20" fmla="*/ 70200 h 70200"/>
                <a:gd name="connsiteX21" fmla="*/ 319950 w 540054"/>
                <a:gd name="connsiteY21" fmla="*/ 40176 h 70200"/>
                <a:gd name="connsiteX22" fmla="*/ 357318 w 540054"/>
                <a:gd name="connsiteY22" fmla="*/ 16200 h 70200"/>
                <a:gd name="connsiteX23" fmla="*/ 394686 w 540054"/>
                <a:gd name="connsiteY23" fmla="*/ 40176 h 70200"/>
                <a:gd name="connsiteX24" fmla="*/ 444636 w 540054"/>
                <a:gd name="connsiteY24" fmla="*/ 70200 h 70200"/>
                <a:gd name="connsiteX25" fmla="*/ 494586 w 540054"/>
                <a:gd name="connsiteY25" fmla="*/ 40176 h 70200"/>
                <a:gd name="connsiteX26" fmla="*/ 531954 w 540054"/>
                <a:gd name="connsiteY26" fmla="*/ 16200 h 70200"/>
                <a:gd name="connsiteX27" fmla="*/ 540054 w 540054"/>
                <a:gd name="connsiteY27" fmla="*/ 8100 h 70200"/>
                <a:gd name="connsiteX28" fmla="*/ 531954 w 540054"/>
                <a:gd name="connsiteY28" fmla="*/ 0 h 7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0054" h="70200">
                  <a:moveTo>
                    <a:pt x="531900" y="0"/>
                  </a:moveTo>
                  <a:cubicBezTo>
                    <a:pt x="506196" y="0"/>
                    <a:pt x="493290" y="16200"/>
                    <a:pt x="481950" y="30024"/>
                  </a:cubicBezTo>
                  <a:cubicBezTo>
                    <a:pt x="471528" y="42876"/>
                    <a:pt x="462564" y="54000"/>
                    <a:pt x="444582" y="54000"/>
                  </a:cubicBezTo>
                  <a:cubicBezTo>
                    <a:pt x="426600" y="54000"/>
                    <a:pt x="417582" y="42876"/>
                    <a:pt x="407214" y="30024"/>
                  </a:cubicBezTo>
                  <a:cubicBezTo>
                    <a:pt x="395820" y="15984"/>
                    <a:pt x="382968" y="0"/>
                    <a:pt x="357264" y="0"/>
                  </a:cubicBezTo>
                  <a:cubicBezTo>
                    <a:pt x="331560" y="0"/>
                    <a:pt x="318708" y="16200"/>
                    <a:pt x="307314" y="30024"/>
                  </a:cubicBezTo>
                  <a:cubicBezTo>
                    <a:pt x="297000" y="42876"/>
                    <a:pt x="287928" y="54000"/>
                    <a:pt x="270000" y="54000"/>
                  </a:cubicBezTo>
                  <a:cubicBezTo>
                    <a:pt x="252072" y="54000"/>
                    <a:pt x="243000" y="42876"/>
                    <a:pt x="232632" y="30024"/>
                  </a:cubicBezTo>
                  <a:cubicBezTo>
                    <a:pt x="221238" y="15984"/>
                    <a:pt x="208386" y="0"/>
                    <a:pt x="182682" y="0"/>
                  </a:cubicBezTo>
                  <a:cubicBezTo>
                    <a:pt x="156978" y="0"/>
                    <a:pt x="144126" y="16200"/>
                    <a:pt x="132732" y="30024"/>
                  </a:cubicBezTo>
                  <a:cubicBezTo>
                    <a:pt x="122310" y="42876"/>
                    <a:pt x="113346" y="54000"/>
                    <a:pt x="95418" y="54000"/>
                  </a:cubicBezTo>
                  <a:cubicBezTo>
                    <a:pt x="77490" y="54000"/>
                    <a:pt x="68418" y="42876"/>
                    <a:pt x="58050" y="30024"/>
                  </a:cubicBezTo>
                  <a:cubicBezTo>
                    <a:pt x="46656" y="15984"/>
                    <a:pt x="33804" y="0"/>
                    <a:pt x="8100" y="0"/>
                  </a:cubicBezTo>
                  <a:cubicBezTo>
                    <a:pt x="3626" y="0"/>
                    <a:pt x="0" y="3626"/>
                    <a:pt x="0" y="8100"/>
                  </a:cubicBezTo>
                  <a:cubicBezTo>
                    <a:pt x="0" y="12574"/>
                    <a:pt x="3626" y="16200"/>
                    <a:pt x="8100" y="16200"/>
                  </a:cubicBezTo>
                  <a:cubicBezTo>
                    <a:pt x="26028" y="16200"/>
                    <a:pt x="35100" y="27324"/>
                    <a:pt x="45468" y="40176"/>
                  </a:cubicBezTo>
                  <a:cubicBezTo>
                    <a:pt x="56862" y="54270"/>
                    <a:pt x="69714" y="70200"/>
                    <a:pt x="95418" y="70200"/>
                  </a:cubicBezTo>
                  <a:cubicBezTo>
                    <a:pt x="121122" y="70200"/>
                    <a:pt x="133974" y="54000"/>
                    <a:pt x="145368" y="40176"/>
                  </a:cubicBezTo>
                  <a:cubicBezTo>
                    <a:pt x="155790" y="27324"/>
                    <a:pt x="164754" y="16200"/>
                    <a:pt x="182682" y="16200"/>
                  </a:cubicBezTo>
                  <a:cubicBezTo>
                    <a:pt x="200610" y="16200"/>
                    <a:pt x="209682" y="27324"/>
                    <a:pt x="220050" y="40176"/>
                  </a:cubicBezTo>
                  <a:cubicBezTo>
                    <a:pt x="231444" y="54270"/>
                    <a:pt x="244296" y="70200"/>
                    <a:pt x="270000" y="70200"/>
                  </a:cubicBezTo>
                  <a:cubicBezTo>
                    <a:pt x="295704" y="70200"/>
                    <a:pt x="308556" y="54000"/>
                    <a:pt x="319950" y="40176"/>
                  </a:cubicBezTo>
                  <a:cubicBezTo>
                    <a:pt x="330372" y="27324"/>
                    <a:pt x="339336" y="16200"/>
                    <a:pt x="357318" y="16200"/>
                  </a:cubicBezTo>
                  <a:cubicBezTo>
                    <a:pt x="375300" y="16200"/>
                    <a:pt x="384318" y="27324"/>
                    <a:pt x="394686" y="40176"/>
                  </a:cubicBezTo>
                  <a:cubicBezTo>
                    <a:pt x="406080" y="54216"/>
                    <a:pt x="418932" y="70200"/>
                    <a:pt x="444636" y="70200"/>
                  </a:cubicBezTo>
                  <a:cubicBezTo>
                    <a:pt x="470340" y="70200"/>
                    <a:pt x="483246" y="54000"/>
                    <a:pt x="494586" y="40176"/>
                  </a:cubicBezTo>
                  <a:cubicBezTo>
                    <a:pt x="505008" y="27324"/>
                    <a:pt x="513972" y="16200"/>
                    <a:pt x="531954" y="16200"/>
                  </a:cubicBezTo>
                  <a:cubicBezTo>
                    <a:pt x="536428" y="16200"/>
                    <a:pt x="540054" y="12574"/>
                    <a:pt x="540054" y="8100"/>
                  </a:cubicBezTo>
                  <a:cubicBezTo>
                    <a:pt x="540054" y="3626"/>
                    <a:pt x="536428" y="0"/>
                    <a:pt x="531954" y="0"/>
                  </a:cubicBezTo>
                  <a:close/>
                </a:path>
              </a:pathLst>
            </a:custGeom>
            <a:grpFill/>
            <a:ln w="5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05" name="Obraz 10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628F76F1-FFE4-1D50-5FA4-2A8C73D92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72" y="-1"/>
            <a:ext cx="3950869" cy="31303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389</Words>
  <Application>Microsoft Office PowerPoint</Application>
  <PresentationFormat>Niestandardowy</PresentationFormat>
  <Paragraphs>32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Calibri</vt:lpstr>
      <vt:lpstr>DINProPl-Regular</vt:lpstr>
      <vt:lpstr>Source Sans Pro</vt:lpstr>
      <vt:lpstr>Tahoma</vt:lpstr>
      <vt:lpstr>Office Theme</vt:lpstr>
      <vt:lpstr>Jedno ubezpieczenie, pełna ochrona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 ubezpieczenie, pełna ochrona</dc:title>
  <dc:creator>Właściciel</dc:creator>
  <cp:lastModifiedBy>Właściciel</cp:lastModifiedBy>
  <cp:revision>5</cp:revision>
  <dcterms:created xsi:type="dcterms:W3CDTF">2022-06-15T13:04:23Z</dcterms:created>
  <dcterms:modified xsi:type="dcterms:W3CDTF">2022-09-05T16:51:34Z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2022-06-15T00:00:00Z</vt:filetime>
  </property>
</Properties>
</file>