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732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0935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585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997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7573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642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417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606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69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368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3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37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286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841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60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211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9E1D2D-E490-4E33-9C1C-3FD4E613F2CE}" type="datetimeFigureOut">
              <a:rPr lang="pl-PL" smtClean="0"/>
              <a:pPr/>
              <a:t>2022-11-05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2CCFB8-F0C4-4F2B-BFC6-3282984857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792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89265" y="992777"/>
            <a:ext cx="7563394" cy="143691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ahnschrift SemiBold" panose="020B0502040204020203" pitchFamily="34" charset="0"/>
              </a:rPr>
              <a:t>    Pan Mateusz Przecier  </a:t>
            </a:r>
            <a:br>
              <a:rPr lang="pl-PL" dirty="0" smtClean="0">
                <a:latin typeface="Bahnschrift SemiBold" panose="020B0502040204020203" pitchFamily="34" charset="0"/>
              </a:rPr>
            </a:br>
            <a:r>
              <a:rPr lang="pl-PL" dirty="0" smtClean="0">
                <a:latin typeface="Bahnschrift SemiBold" panose="020B0502040204020203" pitchFamily="34" charset="0"/>
              </a:rPr>
              <a:t>    Właściciel firmy „SOCZEX”</a:t>
            </a:r>
            <a:br>
              <a:rPr lang="pl-PL" dirty="0" smtClean="0">
                <a:latin typeface="Bahnschrift SemiBold" panose="020B0502040204020203" pitchFamily="34" charset="0"/>
              </a:rPr>
            </a:br>
            <a:r>
              <a:rPr lang="pl-PL" dirty="0" smtClean="0">
                <a:latin typeface="Bahnschrift SemiBold" panose="020B0502040204020203" pitchFamily="34" charset="0"/>
              </a:rPr>
              <a:t>    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Produkcja soków i innych produktów z owoców i warzyw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i="1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Soki warzywne – sprawdzone przepisy na przygotowanie naturalnych i zdrowych  sok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303310"/>
            <a:ext cx="3540035" cy="382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Kolorowanka Jabłko | Kolorowanki dla dzieci do dru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24708">
            <a:off x="420190" y="194050"/>
            <a:ext cx="1808023" cy="21569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7665">
            <a:off x="9966999" y="431073"/>
            <a:ext cx="1736543" cy="2533650"/>
          </a:xfrm>
          <a:prstGeom prst="rect">
            <a:avLst/>
          </a:prstGeom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685" y="2818720"/>
            <a:ext cx="6142606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92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00101" y="3045229"/>
            <a:ext cx="4682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Czynność prawna mająca za przedmiot przedsiębiorstwo obejmuje wszystko, co wchodzi w skład przedsiębiorstwa, chyba że co innego wynika z treści czynności prawnej albo z przepisów szczególnych.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15" t="3619" r="14290" b="12660"/>
          <a:stretch>
            <a:fillRect/>
          </a:stretch>
        </p:blipFill>
        <p:spPr>
          <a:xfrm>
            <a:off x="6719455" y="694902"/>
            <a:ext cx="4617236" cy="546819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318557" y="4598126"/>
            <a:ext cx="475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Zbycie przedsiębiorstwa powinno być dokonane w formie pisemnej z podpisami notarialnie poświadczonymi. Jeśli jednak w skład przedsiębiorstwa wchodzi nieruchomość, konieczne jest zachowanie formy aktu notarialnego.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40874" y="1371600"/>
            <a:ext cx="465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Pani </a:t>
            </a:r>
            <a:r>
              <a:rPr lang="pl-PL" sz="2400" dirty="0" err="1" smtClean="0"/>
              <a:t>Jolanta</a:t>
            </a:r>
            <a:r>
              <a:rPr lang="pl-PL" sz="2400" dirty="0" smtClean="0"/>
              <a:t> Rosa zawiera z Panem Mateuszem Przecier umowę sprzedaży przedsiębiorstwa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9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6020" y="9544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Pani </a:t>
            </a:r>
            <a:r>
              <a:rPr lang="pl-PL" sz="3600" dirty="0"/>
              <a:t>J</a:t>
            </a:r>
            <a:r>
              <a:rPr lang="pl-PL" sz="3600" dirty="0" smtClean="0"/>
              <a:t>olanta Rosa dowiaduje się, że przedsiębiorstwo, które zakupiła jest zadłużone – nie wiedziała nic o tych długach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3823853"/>
            <a:ext cx="9601196" cy="2466111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Nabywca przedsiębiorstwa lub gospodarstwa rolnego jest odpowiedzialny solidarnie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ze </a:t>
            </a:r>
            <a:r>
              <a:rPr lang="pl-PL" sz="2000" dirty="0"/>
              <a:t>zbywcą za jego zobowiązania związane z prowadzeniem przedsiębiorstwa </a:t>
            </a:r>
            <a:endParaRPr lang="pl-PL" sz="2000" dirty="0" smtClean="0"/>
          </a:p>
          <a:p>
            <a:r>
              <a:rPr lang="pl-PL" sz="2000" dirty="0" smtClean="0"/>
              <a:t>Czyli zgodnie z tym przepisem Pani Jolanta Rosa musiała by liczyć się z odpowiedzialnością za jego zobowiązania powstałe przed data nabycia, wierzyciele będą mieli prawo żądać zapłaty także od nabywcy. Odpowiedzialność nabywcy pogranicza się do wartości nabytego przedsiębiorstwa według stanu w chwili nabycia, a według cen w chwili zaspokojenia wierzyciela</a:t>
            </a:r>
          </a:p>
          <a:p>
            <a:pPr algn="ctr">
              <a:buNone/>
            </a:pPr>
            <a:r>
              <a:rPr lang="pl-PL" sz="2000" dirty="0" smtClean="0"/>
              <a:t>ALE: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5783" y="2088327"/>
            <a:ext cx="2414400" cy="24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74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07127" y="1567543"/>
            <a:ext cx="9240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0" dirty="0" smtClean="0">
                <a:solidFill>
                  <a:srgbClr val="FF0000"/>
                </a:solidFill>
              </a:rPr>
              <a:t>NIE  !!!</a:t>
            </a:r>
            <a:endParaRPr lang="pl-PL" sz="240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68582" y="1005841"/>
            <a:ext cx="933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Narrow" panose="020B0606020202030204" pitchFamily="34" charset="0"/>
              </a:rPr>
              <a:t>Czy Pani Jolanta Rosa ponosi odpowiedzialność </a:t>
            </a:r>
            <a:r>
              <a:rPr lang="pl-PL" sz="2400" b="1" dirty="0">
                <a:latin typeface="Arial Narrow" panose="020B0606020202030204" pitchFamily="34" charset="0"/>
              </a:rPr>
              <a:t>z</a:t>
            </a:r>
            <a:r>
              <a:rPr lang="pl-PL" sz="2400" b="1" dirty="0" smtClean="0">
                <a:latin typeface="Arial Narrow" panose="020B0606020202030204" pitchFamily="34" charset="0"/>
              </a:rPr>
              <a:t>a zobowiązania przedsiębiorstwa, jeśli nie wiedziała o nich w chwili nabycia ?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89612" y="4918364"/>
            <a:ext cx="8878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Pani Jolanta Rosa nie będzie ponosiła odpowiedzialności za zobowiązania powstałe w związku z jego prowadzeniem przed dniem jego nabycia, </a:t>
            </a:r>
            <a:r>
              <a:rPr lang="pl-PL" sz="2000" b="1" dirty="0" smtClean="0"/>
              <a:t>jeżeli mimo zachowania należytej staranności w chwili nabycia nie wiedziała o tych zobowiązaniach</a:t>
            </a:r>
            <a:endParaRPr lang="pl-PL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129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2521" y="504468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Decyzja o sprzedaży przedsiębiorstwa (: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02" y="221661"/>
            <a:ext cx="5570113" cy="334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791" y="1647824"/>
            <a:ext cx="6041721" cy="34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6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99604" y="85876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sz="800" b="1" dirty="0" smtClean="0"/>
              <a:t/>
            </a:r>
            <a:br>
              <a:rPr lang="pl-PL" sz="800" b="1" dirty="0" smtClean="0"/>
            </a:br>
            <a:r>
              <a:rPr lang="pl-PL" b="1" dirty="0" smtClean="0"/>
              <a:t>Chęć zakupu firmy przez </a:t>
            </a:r>
            <a:br>
              <a:rPr lang="pl-PL" b="1" dirty="0" smtClean="0"/>
            </a:br>
            <a:r>
              <a:rPr lang="pl-PL" b="1" dirty="0" smtClean="0"/>
              <a:t>panią Jolantę Rosa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b="1" dirty="0" smtClean="0">
                <a:solidFill>
                  <a:schemeClr val="accent2"/>
                </a:solidFill>
              </a:rPr>
              <a:t>(właścicielkę kilku sadów owocowych)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6" t="10515" r="11527" b="2949"/>
          <a:stretch>
            <a:fillRect/>
          </a:stretch>
        </p:blipFill>
        <p:spPr>
          <a:xfrm>
            <a:off x="6492240" y="671431"/>
            <a:ext cx="4611188" cy="5533425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550" t="14294" r="24225" b="9319"/>
          <a:stretch>
            <a:fillRect/>
          </a:stretch>
        </p:blipFill>
        <p:spPr>
          <a:xfrm>
            <a:off x="1449976" y="2086606"/>
            <a:ext cx="4140925" cy="4170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Wizyta u notariusza 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012"/>
            <a:ext cx="5190564" cy="560742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995083" y="3031065"/>
            <a:ext cx="4814046" cy="243840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W celu zawarcia umowy przedwstępnej</a:t>
            </a: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29361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71554" y="638640"/>
            <a:ext cx="7093132" cy="2509509"/>
          </a:xfrm>
        </p:spPr>
        <p:txBody>
          <a:bodyPr>
            <a:noAutofit/>
          </a:bodyPr>
          <a:lstStyle/>
          <a:p>
            <a:r>
              <a:rPr lang="pl-PL" sz="4000" dirty="0" smtClean="0"/>
              <a:t>Podpisanie umowy przedwstępnej u notariusza </a:t>
            </a:r>
            <a:br>
              <a:rPr lang="pl-PL" sz="4000" dirty="0" smtClean="0"/>
            </a:br>
            <a:r>
              <a:rPr lang="pl-PL" sz="4000" b="1" dirty="0" smtClean="0"/>
              <a:t>Vincentego Małoskromnego </a:t>
            </a:r>
            <a:br>
              <a:rPr lang="pl-PL" sz="4000" b="1" dirty="0" smtClean="0"/>
            </a:br>
            <a:endParaRPr lang="pl-PL" sz="40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71" t="18129" r="10600" b="10718"/>
          <a:stretch>
            <a:fillRect/>
          </a:stretch>
        </p:blipFill>
        <p:spPr>
          <a:xfrm>
            <a:off x="783772" y="896752"/>
            <a:ext cx="3558154" cy="4837842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3" t="15678" r="8447" b="32008"/>
          <a:stretch>
            <a:fillRect/>
          </a:stretch>
        </p:blipFill>
        <p:spPr>
          <a:xfrm>
            <a:off x="5133701" y="2591363"/>
            <a:ext cx="5303255" cy="3469801"/>
          </a:xfrm>
        </p:spPr>
      </p:pic>
    </p:spTree>
    <p:extLst>
      <p:ext uri="{BB962C8B-B14F-4D97-AF65-F5344CB8AC3E}">
        <p14:creationId xmlns="" xmlns:p14="http://schemas.microsoft.com/office/powerpoint/2010/main" val="2817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56754" y="169817"/>
            <a:ext cx="5839097" cy="4963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Umowa przedwstępna –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umowa przez którą jedna ze stron lub obie zobowiązują się do zawarcia oznaczonej umowy (umowa przedwstępna), powinna określać istotne postanowienia umowy przyrzeczonej</a:t>
            </a:r>
            <a:b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(artykuł 389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kodeksu cywilnego)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074229" y="1763486"/>
            <a:ext cx="5786845" cy="492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Stanowi ona zobowiązanie do zawarcia w przyszłości określonej, drugiej umowy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umowy przyrzeczonej,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która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jest zawierana, gdy strony nie mogą lub nie chcą jeszcze zawrzeć umowy właściwej, a zależy im by była ona zawarta w przyszłości.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0" b="13507"/>
          <a:stretch>
            <a:fillRect/>
          </a:stretch>
        </p:blipFill>
        <p:spPr>
          <a:xfrm>
            <a:off x="1712185" y="157484"/>
            <a:ext cx="8767630" cy="6543033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8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Czy Pani Jolanta Rosa i Pan Mateusz Przecier są zobowiązani do zawarcie właściwej umowy sprzedaży przedsiębiorstwa ?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58983" y="2743200"/>
            <a:ext cx="418011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952371" y="3244334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800073" y="4637314"/>
            <a:ext cx="605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80233" y="2826323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173057" y="3518654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85720" y="3022265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013228" y="2591192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892731" y="4349931"/>
            <a:ext cx="369678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7200" b="1" u="sng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!!!!!</a:t>
            </a:r>
            <a:endParaRPr lang="pl-PL" sz="7200" u="sng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16137" y="2730137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Czy możemy się rozmyślić ?!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38016" y="3936665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435531" y="5669279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art. 390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pl-PL" sz="2400" b="1" dirty="0" smtClean="0"/>
              <a:t> 2 kodeksu cywilnego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Pani </a:t>
            </a:r>
            <a:r>
              <a:rPr lang="pl-PL" sz="3000" dirty="0" err="1" smtClean="0">
                <a:latin typeface="Times New Roman" pitchFamily="18" charset="0"/>
                <a:cs typeface="Times New Roman" pitchFamily="18" charset="0"/>
              </a:rPr>
              <a:t>Jolanta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Rosa i Panem Mateusz Przecier są zobowiązani do zawarcie właściwej umowy sprzedaży przedsiębiorstwa 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1546" y="2903296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Jeżeli umowa przedwstępna została zawarta </a:t>
            </a:r>
            <a:r>
              <a:rPr lang="pl-PL" b="1" dirty="0" smtClean="0"/>
              <a:t>w takiej samej formie, w jakiej powinno dojść do zawarcia umowy przyrzeczonej</a:t>
            </a:r>
            <a:r>
              <a:rPr lang="pl-PL" dirty="0" smtClean="0"/>
              <a:t> (np. w formie aktu notarialnego w przypadku zawarcia umowy przedwstępnej sprzedaży przedsiębiorstwa, w którego skład wchodzi nieruchomość), możliwe jest żądanie przymusowego zawarcia umowy przyrzeczonej – można wnieść do Sądu pozew</a:t>
            </a:r>
            <a:r>
              <a:rPr lang="pl-PL" b="1" dirty="0" smtClean="0"/>
              <a:t> o zastąpienie wyrokiem sądu oświadczenia</a:t>
            </a:r>
            <a:r>
              <a:rPr lang="pl-PL" dirty="0" smtClean="0"/>
              <a:t> woli drugiej strony umowy. W przypadku wydania przez sąd żądanego wyroku, umowa dojdzie do skutku z chwilą uprawomocnienia się wyroku.</a:t>
            </a:r>
          </a:p>
          <a:p>
            <a:pPr marL="0" indent="0"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357</TotalTime>
  <Words>355</Words>
  <Application>Microsoft Office PowerPoint</Application>
  <PresentationFormat>Niestandardowy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Organiczny</vt:lpstr>
      <vt:lpstr>    Pan Mateusz Przecier       Właściciel firmy „SOCZEX”     Produkcja soków i innych produktów z owoców i warzyw </vt:lpstr>
      <vt:lpstr>Decyzja o sprzedaży przedsiębiorstwa (:</vt:lpstr>
      <vt:lpstr> Chęć zakupu firmy przez  panią Jolantę Rosa (właścicielkę kilku sadów owocowych) </vt:lpstr>
      <vt:lpstr>Wizyta u notariusza </vt:lpstr>
      <vt:lpstr>Podpisanie umowy przedwstępnej u notariusza  Vincentego Małoskromnego  </vt:lpstr>
      <vt:lpstr>Slajd 6</vt:lpstr>
      <vt:lpstr>Slajd 7</vt:lpstr>
      <vt:lpstr>Czy Pani Jolanta Rosa i Pan Mateusz Przecier są zobowiązani do zawarcie właściwej umowy sprzedaży przedsiębiorstwa ?</vt:lpstr>
      <vt:lpstr>Pani Jolanta Rosa i Panem Mateusz Przecier są zobowiązani do zawarcie właściwej umowy sprzedaży przedsiębiorstwa </vt:lpstr>
      <vt:lpstr>Slajd 10</vt:lpstr>
      <vt:lpstr>Pani Jolanta Rosa dowiaduje się, że przedsiębiorstwo, które zakupiła jest zadłużone – nie wiedziała nic o tych długach.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Mateusz Przecier</dc:title>
  <dc:creator>uczen</dc:creator>
  <cp:lastModifiedBy>waldek kot</cp:lastModifiedBy>
  <cp:revision>37</cp:revision>
  <dcterms:created xsi:type="dcterms:W3CDTF">2022-11-03T09:49:32Z</dcterms:created>
  <dcterms:modified xsi:type="dcterms:W3CDTF">2022-11-05T18:24:17Z</dcterms:modified>
</cp:coreProperties>
</file>