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6" r:id="rId6"/>
    <p:sldId id="267" r:id="rId7"/>
    <p:sldId id="268" r:id="rId8"/>
    <p:sldId id="269" r:id="rId9"/>
    <p:sldId id="261" r:id="rId10"/>
    <p:sldId id="258" r:id="rId11"/>
    <p:sldId id="265" r:id="rId12"/>
    <p:sldId id="270" r:id="rId13"/>
    <p:sldId id="259" r:id="rId14"/>
    <p:sldId id="271" r:id="rId15"/>
    <p:sldId id="273" r:id="rId16"/>
    <p:sldId id="272" r:id="rId17"/>
    <p:sldId id="275" r:id="rId18"/>
    <p:sldId id="274" r:id="rId19"/>
  </p:sldIdLst>
  <p:sldSz cx="5761038" cy="3600450"/>
  <p:notesSz cx="6858000" cy="9144000"/>
  <p:defaultTextStyle>
    <a:defPPr>
      <a:defRPr lang="pl-PL"/>
    </a:defPPr>
    <a:lvl1pPr marL="0" algn="l" defTabSz="599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99557" algn="l" defTabSz="599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99115" algn="l" defTabSz="599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8672" algn="l" defTabSz="599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98230" algn="l" defTabSz="599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497787" algn="l" defTabSz="599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797345" algn="l" defTabSz="599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096902" algn="l" defTabSz="599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396460" algn="l" defTabSz="599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949" y="-605"/>
      </p:cViewPr>
      <p:guideLst>
        <p:guide orient="horz" pos="1134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2078" y="1118474"/>
            <a:ext cx="4896882" cy="7717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4156" y="2040255"/>
            <a:ext cx="4032727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9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9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9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96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176752" y="144185"/>
            <a:ext cx="1296234" cy="307205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88052" y="144185"/>
            <a:ext cx="3792683" cy="30720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082" y="2313623"/>
            <a:ext cx="4896882" cy="715089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5082" y="1526025"/>
            <a:ext cx="4896882" cy="787598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95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991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9867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982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977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973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969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964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8052" y="840106"/>
            <a:ext cx="2544458" cy="237613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928528" y="840106"/>
            <a:ext cx="2544458" cy="237613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8052" y="805935"/>
            <a:ext cx="2545459" cy="3358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9557" indent="0">
              <a:buNone/>
              <a:defRPr sz="1300" b="1"/>
            </a:lvl2pPr>
            <a:lvl3pPr marL="599115" indent="0">
              <a:buNone/>
              <a:defRPr sz="1200" b="1"/>
            </a:lvl3pPr>
            <a:lvl4pPr marL="898672" indent="0">
              <a:buNone/>
              <a:defRPr sz="1000" b="1"/>
            </a:lvl4pPr>
            <a:lvl5pPr marL="1198230" indent="0">
              <a:buNone/>
              <a:defRPr sz="1000" b="1"/>
            </a:lvl5pPr>
            <a:lvl6pPr marL="1497787" indent="0">
              <a:buNone/>
              <a:defRPr sz="1000" b="1"/>
            </a:lvl6pPr>
            <a:lvl7pPr marL="1797345" indent="0">
              <a:buNone/>
              <a:defRPr sz="1000" b="1"/>
            </a:lvl7pPr>
            <a:lvl8pPr marL="2096902" indent="0">
              <a:buNone/>
              <a:defRPr sz="1000" b="1"/>
            </a:lvl8pPr>
            <a:lvl9pPr marL="2396460" indent="0">
              <a:buNone/>
              <a:defRPr sz="10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88052" y="1141809"/>
            <a:ext cx="2545459" cy="2074426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2926528" y="805935"/>
            <a:ext cx="2546459" cy="3358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9557" indent="0">
              <a:buNone/>
              <a:defRPr sz="1300" b="1"/>
            </a:lvl2pPr>
            <a:lvl3pPr marL="599115" indent="0">
              <a:buNone/>
              <a:defRPr sz="1200" b="1"/>
            </a:lvl3pPr>
            <a:lvl4pPr marL="898672" indent="0">
              <a:buNone/>
              <a:defRPr sz="1000" b="1"/>
            </a:lvl4pPr>
            <a:lvl5pPr marL="1198230" indent="0">
              <a:buNone/>
              <a:defRPr sz="1000" b="1"/>
            </a:lvl5pPr>
            <a:lvl6pPr marL="1497787" indent="0">
              <a:buNone/>
              <a:defRPr sz="1000" b="1"/>
            </a:lvl6pPr>
            <a:lvl7pPr marL="1797345" indent="0">
              <a:buNone/>
              <a:defRPr sz="1000" b="1"/>
            </a:lvl7pPr>
            <a:lvl8pPr marL="2096902" indent="0">
              <a:buNone/>
              <a:defRPr sz="1000" b="1"/>
            </a:lvl8pPr>
            <a:lvl9pPr marL="2396460" indent="0">
              <a:buNone/>
              <a:defRPr sz="10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926528" y="1141809"/>
            <a:ext cx="2546459" cy="2074426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8053" y="143351"/>
            <a:ext cx="1895342" cy="61007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2406" y="143352"/>
            <a:ext cx="3220580" cy="30728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8053" y="753429"/>
            <a:ext cx="1895342" cy="2462808"/>
          </a:xfrm>
        </p:spPr>
        <p:txBody>
          <a:bodyPr/>
          <a:lstStyle>
            <a:lvl1pPr marL="0" indent="0">
              <a:buNone/>
              <a:defRPr sz="900"/>
            </a:lvl1pPr>
            <a:lvl2pPr marL="299557" indent="0">
              <a:buNone/>
              <a:defRPr sz="800"/>
            </a:lvl2pPr>
            <a:lvl3pPr marL="599115" indent="0">
              <a:buNone/>
              <a:defRPr sz="700"/>
            </a:lvl3pPr>
            <a:lvl4pPr marL="898672" indent="0">
              <a:buNone/>
              <a:defRPr sz="600"/>
            </a:lvl4pPr>
            <a:lvl5pPr marL="1198230" indent="0">
              <a:buNone/>
              <a:defRPr sz="600"/>
            </a:lvl5pPr>
            <a:lvl6pPr marL="1497787" indent="0">
              <a:buNone/>
              <a:defRPr sz="600"/>
            </a:lvl6pPr>
            <a:lvl7pPr marL="1797345" indent="0">
              <a:buNone/>
              <a:defRPr sz="600"/>
            </a:lvl7pPr>
            <a:lvl8pPr marL="2096902" indent="0">
              <a:buNone/>
              <a:defRPr sz="600"/>
            </a:lvl8pPr>
            <a:lvl9pPr marL="2396460" indent="0">
              <a:buNone/>
              <a:defRPr sz="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9204" y="2520315"/>
            <a:ext cx="3456623" cy="297538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29204" y="321707"/>
            <a:ext cx="3456623" cy="2160270"/>
          </a:xfrm>
        </p:spPr>
        <p:txBody>
          <a:bodyPr/>
          <a:lstStyle>
            <a:lvl1pPr marL="0" indent="0">
              <a:buNone/>
              <a:defRPr sz="2100"/>
            </a:lvl1pPr>
            <a:lvl2pPr marL="299557" indent="0">
              <a:buNone/>
              <a:defRPr sz="1800"/>
            </a:lvl2pPr>
            <a:lvl3pPr marL="599115" indent="0">
              <a:buNone/>
              <a:defRPr sz="1600"/>
            </a:lvl3pPr>
            <a:lvl4pPr marL="898672" indent="0">
              <a:buNone/>
              <a:defRPr sz="1300"/>
            </a:lvl4pPr>
            <a:lvl5pPr marL="1198230" indent="0">
              <a:buNone/>
              <a:defRPr sz="1300"/>
            </a:lvl5pPr>
            <a:lvl6pPr marL="1497787" indent="0">
              <a:buNone/>
              <a:defRPr sz="1300"/>
            </a:lvl6pPr>
            <a:lvl7pPr marL="1797345" indent="0">
              <a:buNone/>
              <a:defRPr sz="1300"/>
            </a:lvl7pPr>
            <a:lvl8pPr marL="2096902" indent="0">
              <a:buNone/>
              <a:defRPr sz="1300"/>
            </a:lvl8pPr>
            <a:lvl9pPr marL="2396460" indent="0">
              <a:buNone/>
              <a:defRPr sz="13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29204" y="2817852"/>
            <a:ext cx="3456623" cy="422553"/>
          </a:xfrm>
        </p:spPr>
        <p:txBody>
          <a:bodyPr/>
          <a:lstStyle>
            <a:lvl1pPr marL="0" indent="0">
              <a:buNone/>
              <a:defRPr sz="900"/>
            </a:lvl1pPr>
            <a:lvl2pPr marL="299557" indent="0">
              <a:buNone/>
              <a:defRPr sz="800"/>
            </a:lvl2pPr>
            <a:lvl3pPr marL="599115" indent="0">
              <a:buNone/>
              <a:defRPr sz="700"/>
            </a:lvl3pPr>
            <a:lvl4pPr marL="898672" indent="0">
              <a:buNone/>
              <a:defRPr sz="600"/>
            </a:lvl4pPr>
            <a:lvl5pPr marL="1198230" indent="0">
              <a:buNone/>
              <a:defRPr sz="600"/>
            </a:lvl5pPr>
            <a:lvl6pPr marL="1497787" indent="0">
              <a:buNone/>
              <a:defRPr sz="600"/>
            </a:lvl6pPr>
            <a:lvl7pPr marL="1797345" indent="0">
              <a:buNone/>
              <a:defRPr sz="600"/>
            </a:lvl7pPr>
            <a:lvl8pPr marL="2096902" indent="0">
              <a:buNone/>
              <a:defRPr sz="600"/>
            </a:lvl8pPr>
            <a:lvl9pPr marL="2396460" indent="0">
              <a:buNone/>
              <a:defRPr sz="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88052" y="144185"/>
            <a:ext cx="5184934" cy="600075"/>
          </a:xfrm>
          <a:prstGeom prst="rect">
            <a:avLst/>
          </a:prstGeom>
        </p:spPr>
        <p:txBody>
          <a:bodyPr vert="horz" lIns="59911" tIns="29956" rIns="59911" bIns="29956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8052" y="840106"/>
            <a:ext cx="5184934" cy="2376130"/>
          </a:xfrm>
          <a:prstGeom prst="rect">
            <a:avLst/>
          </a:prstGeom>
        </p:spPr>
        <p:txBody>
          <a:bodyPr vert="horz" lIns="59911" tIns="29956" rIns="59911" bIns="29956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288052" y="3337084"/>
            <a:ext cx="1344242" cy="191691"/>
          </a:xfrm>
          <a:prstGeom prst="rect">
            <a:avLst/>
          </a:prstGeom>
        </p:spPr>
        <p:txBody>
          <a:bodyPr vert="horz" lIns="59911" tIns="29956" rIns="59911" bIns="2995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9FBC-18A8-463B-A374-866385678343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968355" y="3337084"/>
            <a:ext cx="1824329" cy="191691"/>
          </a:xfrm>
          <a:prstGeom prst="rect">
            <a:avLst/>
          </a:prstGeom>
        </p:spPr>
        <p:txBody>
          <a:bodyPr vert="horz" lIns="59911" tIns="29956" rIns="59911" bIns="2995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128744" y="3337084"/>
            <a:ext cx="1344242" cy="191691"/>
          </a:xfrm>
          <a:prstGeom prst="rect">
            <a:avLst/>
          </a:prstGeom>
        </p:spPr>
        <p:txBody>
          <a:bodyPr vert="horz" lIns="59911" tIns="29956" rIns="59911" bIns="2995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4D23C-0278-418E-9F08-412E409C4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99115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668" indent="-224668" algn="l" defTabSz="59911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6781" indent="-187223" algn="l" defTabSz="59911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8894" indent="-149779" algn="l" defTabSz="5991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48451" indent="-149779" algn="l" defTabSz="59911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8008" indent="-149779" algn="l" defTabSz="59911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47566" indent="-149779" algn="l" defTabSz="5991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7123" indent="-149779" algn="l" defTabSz="5991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81" indent="-149779" algn="l" defTabSz="5991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6238" indent="-149779" algn="l" defTabSz="5991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5991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9557" algn="l" defTabSz="5991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9115" algn="l" defTabSz="5991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8672" algn="l" defTabSz="5991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230" algn="l" defTabSz="5991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7787" algn="l" defTabSz="5991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7345" algn="l" defTabSz="5991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6902" algn="l" defTabSz="5991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96460" algn="l" defTabSz="5991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144215" y="1512193"/>
            <a:ext cx="4824735" cy="16562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4668" marR="0" lvl="0" indent="-224668" defTabSz="5991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500" cap="none" spc="100" normalizeH="0" baseline="0" noProof="0" dirty="0" smtClean="0">
                <a:ln>
                  <a:noFill/>
                </a:ln>
                <a:solidFill>
                  <a:srgbClr val="B80F0F"/>
                </a:solidFill>
                <a:uLnTx/>
                <a:uFillTx/>
                <a:latin typeface="+mj-lt"/>
                <a:ea typeface="Verdana" pitchFamily="34" charset="0"/>
                <a:cs typeface="+mn-cs"/>
              </a:rPr>
              <a:t>LOS </a:t>
            </a:r>
            <a:r>
              <a:rPr lang="pl-PL" sz="3600" kern="1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</a:rPr>
              <a:t>ŚWIATA ZALEŻY</a:t>
            </a:r>
          </a:p>
          <a:p>
            <a:pPr marL="224668" marR="0" lvl="0" indent="-224668" defTabSz="5991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600" kern="1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</a:rPr>
              <a:t>RÓWNIEŻ OD </a:t>
            </a:r>
            <a:r>
              <a:rPr kumimoji="0" lang="pl-PL" sz="3600" b="1" i="0" u="none" strike="noStrike" kern="1500" cap="none" spc="100" normalizeH="0" baseline="0" noProof="0" dirty="0" smtClean="0">
                <a:ln>
                  <a:noFill/>
                </a:ln>
                <a:solidFill>
                  <a:srgbClr val="B80F0F"/>
                </a:solidFill>
                <a:uLnTx/>
                <a:uFillTx/>
                <a:latin typeface="+mj-lt"/>
                <a:ea typeface="Verdana" pitchFamily="34" charset="0"/>
                <a:cs typeface="+mn-cs"/>
              </a:rPr>
              <a:t>CIEBIE</a:t>
            </a:r>
          </a:p>
          <a:p>
            <a:pPr marL="224668" marR="0" lvl="0" indent="-224668" defTabSz="5991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000" b="1" kern="1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</a:rPr>
              <a:t>O POMAGANIU LUDZIOM W ODLEGŁYCH CZĘŚCIACH NASZEGO GLOBU</a:t>
            </a:r>
            <a:endParaRPr kumimoji="0" lang="pl-PL" sz="1000" b="1" i="0" u="none" strike="noStrike" kern="1500" cap="none" spc="1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j-lt"/>
              <a:ea typeface="Verdana" pitchFamily="34" charset="0"/>
              <a:cs typeface="+mn-cs"/>
            </a:endParaRPr>
          </a:p>
        </p:txBody>
      </p:sp>
      <p:pic>
        <p:nvPicPr>
          <p:cNvPr id="2064" name="Picture 16" descr="D:\Filmy_Orla Straż\W realizacji (pomysły)\Normalność\t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14575" y="153988"/>
            <a:ext cx="3600451" cy="3292475"/>
          </a:xfrm>
          <a:prstGeom prst="rect">
            <a:avLst/>
          </a:prstGeom>
          <a:noFill/>
        </p:spPr>
      </p:pic>
      <p:pic>
        <p:nvPicPr>
          <p:cNvPr id="2066" name="Picture 18" descr="F:\E\Orla Straż\Logo\orlastraz Al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23" y="144041"/>
            <a:ext cx="107722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ilmy_Orla Straż\W realizacji (pomysły)\Prezentacja\tł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3600450"/>
          </a:xfrm>
          <a:prstGeom prst="rect">
            <a:avLst/>
          </a:prstGeom>
          <a:noFill/>
        </p:spPr>
      </p:pic>
      <p:pic>
        <p:nvPicPr>
          <p:cNvPr id="5124" name="Picture 4" descr="E:\Orla Straż\DOBRA PRACA oraz inne projekty\Projekty 2021\SCO - Pomoc Khoke\image000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23" y="648097"/>
            <a:ext cx="2880320" cy="221424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168551" y="1008137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ETAPY KRYZYSU:</a:t>
            </a:r>
          </a:p>
          <a:p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Pierwsze dni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Pierwsze miesiące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Pierwsze  lata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04255" y="288057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ZAPLANUJ POMOC HUMANITARNĄ OFIAROM TRZĘSIENIA ZIEMI</a:t>
            </a:r>
          </a:p>
          <a:p>
            <a:pPr algn="ctr"/>
            <a:endParaRPr lang="pl-PL" sz="2400" b="1" dirty="0" smtClean="0">
              <a:solidFill>
                <a:srgbClr val="C00000"/>
              </a:solidFill>
            </a:endParaRPr>
          </a:p>
          <a:p>
            <a:r>
              <a:rPr lang="pl-PL" b="1" dirty="0" smtClean="0"/>
              <a:t>ZAŁOŻENIA:</a:t>
            </a:r>
          </a:p>
          <a:p>
            <a:pPr>
              <a:buFontTx/>
              <a:buChar char="-"/>
            </a:pPr>
            <a:r>
              <a:rPr lang="pl-PL" dirty="0" smtClean="0"/>
              <a:t> trzęsienie ziemi miało miejsce na północy Grecji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trwało 2 dni i ustało</a:t>
            </a:r>
          </a:p>
          <a:p>
            <a:pPr>
              <a:buFontTx/>
              <a:buChar char="-"/>
            </a:pPr>
            <a:r>
              <a:rPr lang="pl-PL" dirty="0" smtClean="0"/>
              <a:t> lokalne służby (</a:t>
            </a:r>
            <a:r>
              <a:rPr lang="pl-PL" dirty="0" err="1" smtClean="0"/>
              <a:t>straż</a:t>
            </a:r>
            <a:r>
              <a:rPr lang="pl-PL" dirty="0" smtClean="0"/>
              <a:t> pożarna, wojsko, pogotowie, policja) działają sprawnie i nie potrzebują wsparcia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potrzebna jest pomoc dla ludzi, którzy stracili dach nad głową 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jesteś niewielką organizacją i nie dysponujesz dużymi środkami finansowymi. Musisz mądrze zaplanować pomoc.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rtosz Rutkowski\Desktop\Logo\orlastraz Al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47" y="360065"/>
            <a:ext cx="1594825" cy="1224136"/>
          </a:xfrm>
          <a:prstGeom prst="rect">
            <a:avLst/>
          </a:prstGeom>
          <a:noFill/>
        </p:spPr>
      </p:pic>
      <p:pic>
        <p:nvPicPr>
          <p:cNvPr id="11267" name="Picture 3" descr="D:\Filmy_Orla Straż\W realizacji (pomysły)\Rozmowa z Miszą\1procent202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851525" cy="360045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88231" y="194424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FUNDACJA ORLA STRAŻ 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dirty="0" smtClean="0">
                <a:solidFill>
                  <a:srgbClr val="C00000"/>
                </a:solidFill>
              </a:rPr>
              <a:t>GDZIE I KOMU POMAGAMY</a:t>
            </a:r>
            <a:endParaRPr lang="pl-P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Bartosz Rutkowski\Desktop\Nowy folder\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360045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160439" y="194424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NIGERIA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384575" y="1512193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IRAK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68551" y="108014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UKRAINA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808511" y="1872233"/>
            <a:ext cx="64807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EGIPT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56583" y="129616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ARMENIA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:\Filmy_Orla Straż\W realizacji (pomysły)\Prezentacja\pas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19237" y="719930"/>
            <a:ext cx="6599511" cy="576103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4215" y="936129"/>
            <a:ext cx="223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ODBUDOWUJEMY </a:t>
            </a:r>
            <a:b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REMONTUJEMY DOMY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292" name="Picture 4" descr="C:\Users\Bartosz Rutkowski\Desktop\Nowy folder\Strona 5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271" y="144041"/>
            <a:ext cx="4680520" cy="330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Filmy_Orla Straż\W realizacji (pomysły)\Prezentacja\pas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670" y="0"/>
            <a:ext cx="5024735" cy="360045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024535" y="864121"/>
            <a:ext cx="25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OTWIERAMY SKLEPY, ZAKŁADY I WARSZTATY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8" name="Picture 2" descr="C:\Users\Bartosz Rutkowski\Desktop\Nowy folder\Strona 5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1433"/>
            <a:ext cx="4752727" cy="3359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D:\Filmy_Orla Straż\W realizacji (pomysły)\Prezentacja\pas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" y="0"/>
            <a:ext cx="5761039" cy="360045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168551" y="1584201"/>
            <a:ext cx="2376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WSPIERAMY EDUKACJĘ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316" name="Picture 4" descr="C:\Users\Bartosz Rutkowski\Desktop\Nowy folder\Strona 5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3816" y="0"/>
            <a:ext cx="4824536" cy="3409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Orla Straż\Archiwum\Centrum Sar dashty\Zdjęcia\Zajęcia w Sardashty_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761038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E:\Orla Straż\Archiwum\Centrum Sar dashty\Zdjęcia 2\IMG-7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1037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32247" y="1152153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 WIESZ NA TEMAT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>
                <a:solidFill>
                  <a:srgbClr val="C00000"/>
                </a:solidFill>
              </a:rPr>
              <a:t>POMOCY HUMANITARNEJ?</a:t>
            </a:r>
          </a:p>
          <a:p>
            <a:endParaRPr lang="pl-PL" sz="2800" b="1" dirty="0" smtClean="0">
              <a:solidFill>
                <a:srgbClr val="C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4255" y="2160265"/>
            <a:ext cx="3024336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6223" y="864121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POMOC HUMANITARNA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ogół działań mających na celu wsparcie osób potrzebujących, w szczególności poszkodowanych w wyniku klęsk żywiołowych, katastrof, wojen, głodu, czy aktów terroru. Podstawowym celem pomocy humanitarnej jest ratowanie zdrowia i życia oraz łagodzenie cierpienia </a:t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zachowaniem poszanowania godności człowieka.</a:t>
            </a:r>
          </a:p>
          <a:p>
            <a:pPr algn="just"/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Pomoc humanitarna jest zazwyczaj krótkotrwała. </a:t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 niej następuje 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pomoc rozwojowa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231" y="648097"/>
            <a:ext cx="51845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KLĘSKI ŻYWIOŁOWE</a:t>
            </a:r>
          </a:p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SUSZE	</a:t>
            </a:r>
          </a:p>
          <a:p>
            <a:pPr lvl="2">
              <a:buFontTx/>
              <a:buChar char="-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POWODZIE</a:t>
            </a:r>
          </a:p>
          <a:p>
            <a:pPr lvl="2">
              <a:buFontTx/>
              <a:buChar char="-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TRZĘSIENIA ZIEMI</a:t>
            </a:r>
          </a:p>
          <a:p>
            <a:pPr marL="0" lvl="2"/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KATASTROFY</a:t>
            </a:r>
          </a:p>
          <a:p>
            <a:pPr marL="599115" lvl="4">
              <a:buFontTx/>
              <a:buChar char="-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POŻARY</a:t>
            </a:r>
          </a:p>
          <a:p>
            <a:pPr marL="599115" lvl="4">
              <a:buFontTx/>
              <a:buChar char="-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KATASTROFY KOMUNIKACYJNE</a:t>
            </a:r>
          </a:p>
          <a:p>
            <a:pPr marL="599115" lvl="4">
              <a:buFontTx/>
              <a:buChar char="-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KATASTROFY BUDOWLANE</a:t>
            </a:r>
          </a:p>
          <a:p>
            <a:pPr marL="0" lvl="2"/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WOJNY</a:t>
            </a:r>
          </a:p>
          <a:p>
            <a:pPr marL="0" lvl="2"/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TERRORYZM</a:t>
            </a:r>
          </a:p>
        </p:txBody>
      </p:sp>
      <p:pic>
        <p:nvPicPr>
          <p:cNvPr id="7171" name="Picture 3" descr="D:\Filmy_Orla Straż\W realizacji (pomysły)\Prezentacja\pas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5761038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ilmy_Orla Straż\W realizacji (pomysły)\Prezentacja\pasek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1038" cy="360045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432247" y="28805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PRZYKŁADY POMOCY HUMANITARNEJ</a:t>
            </a:r>
            <a:endParaRPr lang="pl-PL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ilmy_Orla Straż\W realizacji (pomysły)\Prezentacja\pasek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1038" cy="360045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432247" y="288058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PRZYKŁADY POMOCY HUMANITARNEJ</a:t>
            </a:r>
          </a:p>
          <a:p>
            <a:pPr algn="ctr"/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dostarczanie żywności, odzieży i leków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ilmy_Orla Straż\W realizacji (pomysły)\Prezentacja\pasek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1038" cy="360045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432247" y="288058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PRZYKŁADY POMOCY HUMANITARNEJ</a:t>
            </a:r>
          </a:p>
          <a:p>
            <a:pPr algn="ctr"/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dostarczanie żywności, odzieży i leków</a:t>
            </a:r>
          </a:p>
          <a:p>
            <a:pPr>
              <a:buFontTx/>
              <a:buChar char="-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zapewnienie schronienia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ilmy_Orla Straż\W realizacji (pomysły)\Prezentacja\pasek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1038" cy="360045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432247" y="288058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PRZYKŁADY POMOCY HUMANITARNEJ</a:t>
            </a:r>
          </a:p>
          <a:p>
            <a:pPr algn="ctr"/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dostarczanie żywności, odzieży i leków</a:t>
            </a:r>
          </a:p>
          <a:p>
            <a:pPr>
              <a:buFontTx/>
              <a:buChar char="-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zapewnienie schronienia</a:t>
            </a:r>
          </a:p>
          <a:p>
            <a:pPr>
              <a:buFontTx/>
              <a:buChar char="-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opieka medyczna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tosz Rutkowski\Desktop\Nowy folder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3600449"/>
          </a:xfrm>
          <a:prstGeom prst="rect">
            <a:avLst/>
          </a:prstGeom>
          <a:noFill/>
        </p:spPr>
      </p:pic>
      <p:pic>
        <p:nvPicPr>
          <p:cNvPr id="8195" name="Picture 3" descr="D:\Filmy_Orla Straż\W realizacji (pomysły)\Prezentacja\Strona 3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1849" y="72032"/>
            <a:ext cx="5688632" cy="1584175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144215" y="288057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Szacuje się, że na całym świecie 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na 20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osób potrzebuje pomocy humanitarnej.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213</Words>
  <Application>Microsoft Office PowerPoint</Application>
  <PresentationFormat>Niestandardowy</PresentationFormat>
  <Paragraphs>54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Bartosz Rutkowski</dc:creator>
  <cp:lastModifiedBy>Mirek</cp:lastModifiedBy>
  <cp:revision>124</cp:revision>
  <dcterms:created xsi:type="dcterms:W3CDTF">2023-11-27T16:05:15Z</dcterms:created>
  <dcterms:modified xsi:type="dcterms:W3CDTF">2023-11-28T14:15:32Z</dcterms:modified>
</cp:coreProperties>
</file>